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77" r:id="rId3"/>
    <p:sldId id="257" r:id="rId4"/>
    <p:sldId id="278" r:id="rId5"/>
    <p:sldId id="285" r:id="rId6"/>
    <p:sldId id="260" r:id="rId7"/>
    <p:sldId id="287" r:id="rId8"/>
    <p:sldId id="262" r:id="rId9"/>
    <p:sldId id="286" r:id="rId10"/>
    <p:sldId id="279" r:id="rId11"/>
    <p:sldId id="261" r:id="rId12"/>
    <p:sldId id="283" r:id="rId13"/>
    <p:sldId id="284" r:id="rId14"/>
    <p:sldId id="264" r:id="rId15"/>
    <p:sldId id="267" r:id="rId16"/>
    <p:sldId id="274" r:id="rId17"/>
  </p:sldIdLst>
  <p:sldSz cx="12192000" cy="6858000"/>
  <p:notesSz cx="6858000" cy="9144000"/>
  <p:embeddedFontLst>
    <p:embeddedFont>
      <p:font typeface="Malgun Gothic" panose="020B0503020000020004" pitchFamily="50" charset="-127"/>
      <p:regular r:id="rId19"/>
      <p:bold r:id="rId20"/>
    </p:embeddedFont>
    <p:embeddedFont>
      <p:font typeface="Calibri" panose="020F0502020204030204" pitchFamily="34" charset="0"/>
      <p:regular r:id="rId21"/>
      <p:bold r:id="rId22"/>
      <p:italic r:id="rId23"/>
      <p:boldItalic r:id="rId24"/>
    </p:embeddedFont>
    <p:embeddedFont>
      <p:font typeface="Libre Franklin"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hRko+3695EtxuNNeam2WfcCtD12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539" autoAdjust="0"/>
    <p:restoredTop sz="74181" autoAdjust="0"/>
  </p:normalViewPr>
  <p:slideViewPr>
    <p:cSldViewPr snapToGrid="0">
      <p:cViewPr varScale="1">
        <p:scale>
          <a:sx n="51" d="100"/>
          <a:sy n="51" d="100"/>
        </p:scale>
        <p:origin x="67" y="4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Let’s start the review of paper “attention is all you need”. published in 2017</a:t>
            </a:r>
            <a:endParaRPr dirty="0"/>
          </a:p>
        </p:txBody>
      </p:sp>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Now, let’s take a look at the architecture of transformer. </a:t>
            </a:r>
          </a:p>
          <a:p>
            <a:endParaRPr lang="en-US" altLang="ko-KR" dirty="0"/>
          </a:p>
          <a:p>
            <a:r>
              <a:rPr lang="en-US" altLang="ko-KR" dirty="0"/>
              <a:t>Transformer is kind of an Encoder-decoder structure. As we can see in the right figure, Both encoder and decoder are composed of a stack of N identical layers. </a:t>
            </a:r>
            <a:endParaRPr lang="ko-KR" altLang="en-US" dirty="0"/>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920442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Encoder layer is broken down into two-sub layers.</a:t>
            </a:r>
          </a:p>
          <a:p>
            <a:r>
              <a:rPr lang="en-US" altLang="ko-KR" dirty="0"/>
              <a:t>One is a self-attention layer, we</a:t>
            </a:r>
            <a:r>
              <a:rPr lang="ko-KR" altLang="en-US" dirty="0"/>
              <a:t> </a:t>
            </a:r>
            <a:r>
              <a:rPr lang="en-US" altLang="ko-KR" dirty="0"/>
              <a:t>discussed</a:t>
            </a:r>
            <a:r>
              <a:rPr lang="ko-KR" altLang="en-US" dirty="0"/>
              <a:t> </a:t>
            </a:r>
            <a:r>
              <a:rPr lang="en-US" altLang="ko-KR" dirty="0"/>
              <a:t>earlier, the other one is feed forward network. Which is fully connected and point-wise. </a:t>
            </a:r>
          </a:p>
          <a:p>
            <a:r>
              <a:rPr lang="en-US" altLang="ko-KR" dirty="0"/>
              <a:t>There is residual connection around each of two-sub layers, and followed by layer normalization.</a:t>
            </a:r>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579296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Decoder has 3-sub layers. </a:t>
            </a:r>
          </a:p>
          <a:p>
            <a:r>
              <a:rPr lang="en-US" altLang="ko-KR" dirty="0"/>
              <a:t>Encoder-decoder attention layer is inserted between two sub-layer which is same of encoder’s. but one thing is different in self-attention layer in decoder, which is masking. Masking is –inf, which converted zero when passing through the </a:t>
            </a:r>
            <a:r>
              <a:rPr lang="en-US" altLang="ko-KR" dirty="0" err="1"/>
              <a:t>softmax</a:t>
            </a:r>
            <a:r>
              <a:rPr lang="en-US" altLang="ko-KR" dirty="0"/>
              <a:t>. So It can maintain auto –regressive property</a:t>
            </a:r>
            <a:endParaRPr lang="ko-KR" altLang="en-US" dirty="0"/>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853640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algn="l"/>
            <a:r>
              <a:rPr lang="en-US" altLang="ko-KR" b="0" i="0" dirty="0">
                <a:effectLst/>
                <a:latin typeface="Söhne"/>
              </a:rPr>
              <a:t>Here’s a good animation illustrating the difference between self-attention and cross-attention:</a:t>
            </a:r>
          </a:p>
          <a:p>
            <a:pPr algn="l"/>
            <a:r>
              <a:rPr lang="en-US" altLang="ko-KR" b="0" i="0" dirty="0">
                <a:effectLst/>
                <a:latin typeface="Söhne"/>
              </a:rPr>
              <a:t>In self-attention, the query, key, and value are all taken from the same layer. On the other hand, in the cross-attention layer like encoder-decoder attention layer in the decoder, the query is taken from the previous decoder layer, while the key and value from the encoder’s outputs. </a:t>
            </a:r>
          </a:p>
          <a:p>
            <a:pPr algn="l"/>
            <a:r>
              <a:rPr lang="en-US" altLang="ko-KR" b="0" i="0" dirty="0">
                <a:effectLst/>
                <a:latin typeface="Söhne"/>
              </a:rPr>
              <a:t>This allows the decoder to attend to relevant information in the encoder's output and align the generated output with the input sequence.</a:t>
            </a:r>
          </a:p>
          <a:p>
            <a:br>
              <a:rPr lang="en-US" altLang="ko-KR" dirty="0"/>
            </a:br>
            <a:endParaRPr lang="ko-KR" altLang="en-US" dirty="0"/>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737500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ko-KR" dirty="0"/>
              <a:t>Instead of using RNN or CNN, transformer use positional encoding. Because we take input as parallel, we lose all the sequential information. Researchers use trigonometric function to represent relative positional information.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ko-KR" dirty="0"/>
              <a:t>The importance of relative positional information can be easily understood through the following example.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ko-KR" dirty="0"/>
          </a:p>
          <a:p>
            <a:r>
              <a:rPr lang="en-US" altLang="ko-KR" sz="1200" dirty="0"/>
              <a:t>I walk my dog every day	vs every day I walk my dog</a:t>
            </a:r>
            <a:endParaRPr lang="ko-KR" altLang="en-US" sz="1200"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ko-KR"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ko-KR" dirty="0"/>
              <a:t>Using relative positional information, we can consider these two sentence with different order but the same meaning as equivalent.</a:t>
            </a:r>
            <a:endParaRPr lang="ko-KR" altLang="en-US" dirty="0"/>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890713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I’ll skip the results</a:t>
            </a:r>
            <a:endParaRPr lang="ko-KR" altLang="en-US" dirty="0"/>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73666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Index is as following.</a:t>
            </a:r>
            <a:endParaRPr lang="ko-KR" altLang="en-US" dirty="0"/>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22603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This is timeline of Attention mechanism. Attention is</a:t>
            </a:r>
            <a:r>
              <a:rPr lang="ko-KR" altLang="en-US" dirty="0"/>
              <a:t> </a:t>
            </a:r>
            <a:r>
              <a:rPr lang="en-US" altLang="ko-KR" dirty="0"/>
              <a:t>newly</a:t>
            </a:r>
            <a:r>
              <a:rPr lang="ko-KR" altLang="en-US" dirty="0"/>
              <a:t> </a:t>
            </a:r>
            <a:r>
              <a:rPr lang="en-US" altLang="ko-KR" dirty="0"/>
              <a:t>introduced</a:t>
            </a:r>
            <a:r>
              <a:rPr lang="ko-KR" altLang="en-US" dirty="0"/>
              <a:t> </a:t>
            </a:r>
            <a:r>
              <a:rPr lang="en-US" altLang="ko-KR" dirty="0"/>
              <a:t>in</a:t>
            </a:r>
            <a:r>
              <a:rPr lang="ko-KR" altLang="en-US" dirty="0"/>
              <a:t> </a:t>
            </a:r>
            <a:r>
              <a:rPr lang="en-US" altLang="ko-KR" dirty="0"/>
              <a:t>2014.</a:t>
            </a:r>
            <a:r>
              <a:rPr lang="ko-KR" altLang="en-US" dirty="0"/>
              <a:t> </a:t>
            </a:r>
            <a:r>
              <a:rPr lang="en-US" altLang="ko-KR" dirty="0"/>
              <a:t>and</a:t>
            </a:r>
            <a:r>
              <a:rPr lang="ko-KR" altLang="en-US" dirty="0"/>
              <a:t> </a:t>
            </a:r>
            <a:r>
              <a:rPr lang="en-US" altLang="ko-KR" dirty="0"/>
              <a:t>2017,</a:t>
            </a:r>
            <a:r>
              <a:rPr lang="ko-KR" altLang="en-US" dirty="0"/>
              <a:t> </a:t>
            </a:r>
            <a:r>
              <a:rPr lang="en-US" altLang="ko-KR" dirty="0"/>
              <a:t>Google Brain team propose the Transformer, a new simple architecture, which based solely on attention mechanism. From that time, there were explosion of transformer in NLP such as BERT and GPT, and then it have been exploded into many other fields. One example is </a:t>
            </a:r>
            <a:r>
              <a:rPr lang="en-US" altLang="ko-KR" dirty="0" err="1"/>
              <a:t>ViT</a:t>
            </a:r>
            <a:r>
              <a:rPr lang="en-US" altLang="ko-KR" dirty="0"/>
              <a:t> the vision transformer.  </a:t>
            </a:r>
            <a:endParaRPr dirty="0"/>
          </a:p>
        </p:txBody>
      </p:sp>
      <p:sp>
        <p:nvSpPr>
          <p:cNvPr id="106" name="Google Shape;10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dirty="0"/>
          </a:p>
          <a:p>
            <a:r>
              <a:rPr lang="en-US" altLang="ko-KR" dirty="0"/>
              <a:t>Why we need attention? In other words, What do we solve by attention mechanism? </a:t>
            </a:r>
          </a:p>
          <a:p>
            <a:pPr algn="l"/>
            <a:endParaRPr lang="en-US" altLang="ko-KR" b="0" i="0" dirty="0">
              <a:solidFill>
                <a:srgbClr val="D1D5DB"/>
              </a:solidFill>
              <a:effectLst/>
              <a:latin typeface="Söhne"/>
            </a:endParaRPr>
          </a:p>
          <a:p>
            <a:pPr algn="l"/>
            <a:r>
              <a:rPr lang="en-US" altLang="ko-KR" b="0" i="0" dirty="0">
                <a:solidFill>
                  <a:srgbClr val="D1D5DB"/>
                </a:solidFill>
                <a:effectLst/>
                <a:latin typeface="Söhne"/>
              </a:rPr>
              <a:t>In the field of sequence data processing, the long term dependency problem has been addressed and improved over time through advancements such as LSTM and GRU. However, these models still faced limitations when dealing with even longer sequences. </a:t>
            </a:r>
          </a:p>
          <a:p>
            <a:pPr algn="l"/>
            <a:r>
              <a:rPr lang="en-US" altLang="ko-KR" b="0" i="0" dirty="0">
                <a:solidFill>
                  <a:srgbClr val="D1D5DB"/>
                </a:solidFill>
                <a:effectLst/>
                <a:latin typeface="Söhne"/>
              </a:rPr>
              <a:t>Because one hidden state is not enough to capture long-range sequence. It’s nature limitation of the recurrent structure, I think.</a:t>
            </a:r>
          </a:p>
          <a:p>
            <a:pPr algn="l"/>
            <a:r>
              <a:rPr lang="en-US" altLang="ko-KR" b="0" i="0" dirty="0">
                <a:solidFill>
                  <a:srgbClr val="D1D5DB"/>
                </a:solidFill>
                <a:effectLst/>
                <a:latin typeface="Söhne"/>
              </a:rPr>
              <a:t>Furthermore, the recurrent structure can not process data as parallel, this lead speed slower.</a:t>
            </a:r>
          </a:p>
          <a:p>
            <a:pPr algn="l"/>
            <a:endParaRPr lang="en-US" altLang="ko-KR" b="0" i="0" dirty="0">
              <a:solidFill>
                <a:srgbClr val="D1D5DB"/>
              </a:solidFill>
              <a:effectLst/>
              <a:latin typeface="Söhne"/>
            </a:endParaRPr>
          </a:p>
          <a:p>
            <a:pPr algn="l"/>
            <a:r>
              <a:rPr lang="en-US" altLang="ko-KR" b="0" i="0" dirty="0">
                <a:solidFill>
                  <a:srgbClr val="D1D5DB"/>
                </a:solidFill>
                <a:effectLst/>
                <a:latin typeface="Söhne"/>
              </a:rPr>
              <a:t>And Attention is proposed a solution of these problems.</a:t>
            </a:r>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86600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So, What is attention?</a:t>
            </a:r>
          </a:p>
          <a:p>
            <a:r>
              <a:rPr lang="en-US" altLang="ko-KR" dirty="0"/>
              <a:t>Literally, Attention is an indicator where we pay attention to. the attention algorithm allow the word ‘it’ to be associated with related other words in the different position. As in the right figure, more intense color means greater relevance, so attention help us to look at the word ‘the animal’ when we see the word ‘it’.  </a:t>
            </a:r>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85766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How the attention mechanism work? Attention mechanism give us scores, which represent how much focus to other parts of the input sequence. By following two steps, we can get an attention score.</a:t>
            </a:r>
          </a:p>
          <a:p>
            <a:endParaRPr lang="en-US" altLang="ko-KR" dirty="0"/>
          </a:p>
          <a:p>
            <a:r>
              <a:rPr lang="en-US" altLang="ko-KR" dirty="0"/>
              <a:t>First, for each input vectors, make three vectors which are query, key and value. In this paper, input vector is embedding of each word. We can create these three vectors by multiplying the input by three matrices that can be trained. </a:t>
            </a:r>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27682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And then, calculate with the following formular. The most important part of this calculation is inner product of query and key vector of respective word we’re scoring. Which means, how much closer these two vector in the vector space using cosine similarity. </a:t>
            </a:r>
          </a:p>
          <a:p>
            <a:endParaRPr lang="en-US" altLang="ko-KR" dirty="0"/>
          </a:p>
          <a:p>
            <a:r>
              <a:rPr lang="en-US" altLang="ko-KR" dirty="0"/>
              <a:t>And then put into the </a:t>
            </a:r>
            <a:r>
              <a:rPr lang="en-US" altLang="ko-KR" dirty="0" err="1"/>
              <a:t>softmax</a:t>
            </a:r>
            <a:r>
              <a:rPr lang="en-US" altLang="ko-KR" dirty="0"/>
              <a:t> function, so the score is normalized they’re all positive and summation is 1. and there is a scaling factor square root dk, which is dimension of key vector, which prevent gradient vanishing. You can see the sigmoid graph in the right and down side, the derivative becomes smaller when the value grows. </a:t>
            </a:r>
          </a:p>
          <a:p>
            <a:r>
              <a:rPr lang="en-US" altLang="ko-KR" dirty="0"/>
              <a:t>Finally, multiply each value vector to adjust the attention score. </a:t>
            </a:r>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102157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And there is some trick the researcher use.</a:t>
            </a:r>
          </a:p>
          <a:p>
            <a:r>
              <a:rPr lang="en-US" altLang="ko-KR" dirty="0"/>
              <a:t>If we consider one scaled Dot-Product attention as one head, adding multiple heads allows us to achieve parallelism. Researchers use eight heads, so the number of output is also eight. So we </a:t>
            </a:r>
            <a:r>
              <a:rPr lang="en-US" altLang="ko-KR" dirty="0" err="1"/>
              <a:t>concat</a:t>
            </a:r>
            <a:r>
              <a:rPr lang="en-US" altLang="ko-KR" dirty="0"/>
              <a:t> the output.</a:t>
            </a:r>
            <a:endParaRPr lang="ko-KR" altLang="en-US" dirty="0"/>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905963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Like this. Using multiple head allow us not only parallelism, also give us representation performance.</a:t>
            </a:r>
            <a:endParaRPr lang="ko-KR" altLang="en-US" dirty="0"/>
          </a:p>
        </p:txBody>
      </p:sp>
      <p:sp>
        <p:nvSpPr>
          <p:cNvPr id="4" name="슬라이드 번호 개체 틀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18802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캡션 있는 그림" type="picTx">
  <p:cSld name="PICTURE_WITH_CAPTION_TEXT">
    <p:spTree>
      <p:nvGrpSpPr>
        <p:cNvPr id="1" name="Shape 18"/>
        <p:cNvGrpSpPr/>
        <p:nvPr/>
      </p:nvGrpSpPr>
      <p:grpSpPr>
        <a:xfrm>
          <a:off x="0" y="0"/>
          <a:ext cx="0" cy="0"/>
          <a:chOff x="0" y="0"/>
          <a:chExt cx="0" cy="0"/>
        </a:xfrm>
      </p:grpSpPr>
      <p:sp>
        <p:nvSpPr>
          <p:cNvPr id="19" name="Google Shape;19;p6"/>
          <p:cNvSpPr txBox="1">
            <a:spLocks noGrp="1"/>
          </p:cNvSpPr>
          <p:nvPr>
            <p:ph type="title"/>
          </p:nvPr>
        </p:nvSpPr>
        <p:spPr>
          <a:xfrm>
            <a:off x="581193" y="4693389"/>
            <a:ext cx="11029616"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2400"/>
              <a:buFont typeface="Malgun Gothic"/>
              <a:buNone/>
              <a:defRPr sz="2400" b="0">
                <a:solidFill>
                  <a:srgbClr val="3F3F3F"/>
                </a:solidFill>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6"/>
          <p:cNvSpPr>
            <a:spLocks noGrp="1"/>
          </p:cNvSpPr>
          <p:nvPr>
            <p:ph type="pic" idx="2"/>
          </p:nvPr>
        </p:nvSpPr>
        <p:spPr>
          <a:xfrm>
            <a:off x="447817" y="641350"/>
            <a:ext cx="11290859" cy="3651249"/>
          </a:xfrm>
          <a:prstGeom prst="rect">
            <a:avLst/>
          </a:prstGeom>
          <a:noFill/>
          <a:ln>
            <a:noFill/>
          </a:ln>
        </p:spPr>
      </p:sp>
      <p:sp>
        <p:nvSpPr>
          <p:cNvPr id="21" name="Google Shape;21;p6"/>
          <p:cNvSpPr txBox="1">
            <a:spLocks noGrp="1"/>
          </p:cNvSpPr>
          <p:nvPr>
            <p:ph type="body" idx="1"/>
          </p:nvPr>
        </p:nvSpPr>
        <p:spPr>
          <a:xfrm>
            <a:off x="581192" y="5260127"/>
            <a:ext cx="11029617" cy="998148"/>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320"/>
              </a:spcBef>
              <a:spcAft>
                <a:spcPts val="0"/>
              </a:spcAft>
              <a:buSzPts val="1472"/>
              <a:buNone/>
              <a:defRPr sz="1600">
                <a:latin typeface="Malgun Gothic"/>
                <a:ea typeface="Malgun Gothic"/>
                <a:cs typeface="Malgun Gothic"/>
                <a:sym typeface="Malgun Gothic"/>
              </a:defRPr>
            </a:lvl1pPr>
            <a:lvl2pPr marL="914400" lvl="1" indent="-228600" algn="l">
              <a:lnSpc>
                <a:spcPct val="100000"/>
              </a:lnSpc>
              <a:spcBef>
                <a:spcPts val="600"/>
              </a:spcBef>
              <a:spcAft>
                <a:spcPts val="0"/>
              </a:spcAft>
              <a:buSzPts val="1104"/>
              <a:buNone/>
              <a:defRPr sz="1200"/>
            </a:lvl2pPr>
            <a:lvl3pPr marL="1371600" lvl="2" indent="-228600" algn="l">
              <a:lnSpc>
                <a:spcPct val="100000"/>
              </a:lnSpc>
              <a:spcBef>
                <a:spcPts val="600"/>
              </a:spcBef>
              <a:spcAft>
                <a:spcPts val="0"/>
              </a:spcAft>
              <a:buSzPts val="920"/>
              <a:buNone/>
              <a:defRPr sz="1000"/>
            </a:lvl3pPr>
            <a:lvl4pPr marL="1828800" lvl="3" indent="-228600" algn="l">
              <a:lnSpc>
                <a:spcPct val="100000"/>
              </a:lnSpc>
              <a:spcBef>
                <a:spcPts val="600"/>
              </a:spcBef>
              <a:spcAft>
                <a:spcPts val="0"/>
              </a:spcAft>
              <a:buSzPts val="828"/>
              <a:buNone/>
              <a:defRPr sz="900"/>
            </a:lvl4pPr>
            <a:lvl5pPr marL="2286000" lvl="4" indent="-228600" algn="l">
              <a:lnSpc>
                <a:spcPct val="100000"/>
              </a:lnSpc>
              <a:spcBef>
                <a:spcPts val="600"/>
              </a:spcBef>
              <a:spcAft>
                <a:spcPts val="0"/>
              </a:spcAft>
              <a:buSzPts val="828"/>
              <a:buNone/>
              <a:defRPr sz="900"/>
            </a:lvl5pPr>
            <a:lvl6pPr marL="2743200" lvl="5" indent="-228600" algn="l">
              <a:lnSpc>
                <a:spcPct val="100000"/>
              </a:lnSpc>
              <a:spcBef>
                <a:spcPts val="600"/>
              </a:spcBef>
              <a:spcAft>
                <a:spcPts val="0"/>
              </a:spcAft>
              <a:buSzPts val="828"/>
              <a:buNone/>
              <a:defRPr sz="900"/>
            </a:lvl6pPr>
            <a:lvl7pPr marL="3200400" lvl="6" indent="-228600" algn="l">
              <a:lnSpc>
                <a:spcPct val="100000"/>
              </a:lnSpc>
              <a:spcBef>
                <a:spcPts val="600"/>
              </a:spcBef>
              <a:spcAft>
                <a:spcPts val="0"/>
              </a:spcAft>
              <a:buSzPts val="828"/>
              <a:buNone/>
              <a:defRPr sz="900"/>
            </a:lvl7pPr>
            <a:lvl8pPr marL="3657600" lvl="7" indent="-228600" algn="l">
              <a:lnSpc>
                <a:spcPct val="100000"/>
              </a:lnSpc>
              <a:spcBef>
                <a:spcPts val="600"/>
              </a:spcBef>
              <a:spcAft>
                <a:spcPts val="0"/>
              </a:spcAft>
              <a:buSzPts val="828"/>
              <a:buNone/>
              <a:defRPr sz="900"/>
            </a:lvl8pPr>
            <a:lvl9pPr marL="4114800" lvl="8" indent="-228600" algn="l">
              <a:lnSpc>
                <a:spcPct val="100000"/>
              </a:lnSpc>
              <a:spcBef>
                <a:spcPts val="600"/>
              </a:spcBef>
              <a:spcAft>
                <a:spcPts val="600"/>
              </a:spcAft>
              <a:buSzPts val="828"/>
              <a:buNone/>
              <a:defRPr sz="900"/>
            </a:lvl9pPr>
          </a:lstStyle>
          <a:p>
            <a:endParaRPr/>
          </a:p>
        </p:txBody>
      </p:sp>
      <p:sp>
        <p:nvSpPr>
          <p:cNvPr id="22" name="Google Shape;22;p6"/>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6"/>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6"/>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제목 및 세로 텍스트" type="vertTx">
  <p:cSld name="VERTICAL_TEXT">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2800"/>
              <a:buFont typeface="Malgun Gothic"/>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5"/>
          <p:cNvSpPr txBox="1">
            <a:spLocks noGrp="1"/>
          </p:cNvSpPr>
          <p:nvPr>
            <p:ph type="body" idx="1"/>
          </p:nvPr>
        </p:nvSpPr>
        <p:spPr>
          <a:xfrm rot="5400000">
            <a:off x="4269976" y="-1352783"/>
            <a:ext cx="3652047" cy="11029616"/>
          </a:xfrm>
          <a:prstGeom prst="rect">
            <a:avLst/>
          </a:prstGeom>
          <a:noFill/>
          <a:ln>
            <a:noFill/>
          </a:ln>
        </p:spPr>
        <p:txBody>
          <a:bodyPr spcFirstLastPara="1" wrap="square" lIns="91425" tIns="45700" rIns="91425" bIns="45700" anchor="t" anchorCtr="0">
            <a:normAutofit/>
          </a:bodyPr>
          <a:lstStyle>
            <a:lvl1pPr marL="457200" lvl="0" indent="-327914" algn="l">
              <a:lnSpc>
                <a:spcPct val="110000"/>
              </a:lnSpc>
              <a:spcBef>
                <a:spcPts val="340"/>
              </a:spcBef>
              <a:spcAft>
                <a:spcPts val="0"/>
              </a:spcAft>
              <a:buSzPts val="1564"/>
              <a:buChar char="◼"/>
              <a:defRPr>
                <a:latin typeface="Malgun Gothic"/>
                <a:ea typeface="Malgun Gothic"/>
                <a:cs typeface="Malgun Gothic"/>
                <a:sym typeface="Malgun Gothic"/>
              </a:defRPr>
            </a:lvl1pPr>
            <a:lvl2pPr marL="914400" lvl="1" indent="-310387" algn="l">
              <a:lnSpc>
                <a:spcPct val="100000"/>
              </a:lnSpc>
              <a:spcBef>
                <a:spcPts val="600"/>
              </a:spcBef>
              <a:spcAft>
                <a:spcPts val="0"/>
              </a:spcAft>
              <a:buSzPts val="1288"/>
              <a:buChar char="◼"/>
              <a:defRPr>
                <a:latin typeface="Malgun Gothic"/>
                <a:ea typeface="Malgun Gothic"/>
                <a:cs typeface="Malgun Gothic"/>
                <a:sym typeface="Malgun Gothic"/>
              </a:defRPr>
            </a:lvl2pPr>
            <a:lvl3pPr marL="1371600" lvl="2" indent="-304546" algn="l">
              <a:lnSpc>
                <a:spcPct val="100000"/>
              </a:lnSpc>
              <a:spcBef>
                <a:spcPts val="600"/>
              </a:spcBef>
              <a:spcAft>
                <a:spcPts val="0"/>
              </a:spcAft>
              <a:buSzPts val="1196"/>
              <a:buChar char="◼"/>
              <a:defRPr>
                <a:latin typeface="Malgun Gothic"/>
                <a:ea typeface="Malgun Gothic"/>
                <a:cs typeface="Malgun Gothic"/>
                <a:sym typeface="Malgun Gothic"/>
              </a:defRPr>
            </a:lvl3pPr>
            <a:lvl4pPr marL="1828800" lvl="3" indent="-292861" algn="l">
              <a:lnSpc>
                <a:spcPct val="100000"/>
              </a:lnSpc>
              <a:spcBef>
                <a:spcPts val="600"/>
              </a:spcBef>
              <a:spcAft>
                <a:spcPts val="0"/>
              </a:spcAft>
              <a:buSzPts val="1012"/>
              <a:buChar char="◼"/>
              <a:defRPr>
                <a:latin typeface="Malgun Gothic"/>
                <a:ea typeface="Malgun Gothic"/>
                <a:cs typeface="Malgun Gothic"/>
                <a:sym typeface="Malgun Gothic"/>
              </a:defRPr>
            </a:lvl4pPr>
            <a:lvl5pPr marL="2286000" lvl="4" indent="-292861" algn="l">
              <a:lnSpc>
                <a:spcPct val="100000"/>
              </a:lnSpc>
              <a:spcBef>
                <a:spcPts val="600"/>
              </a:spcBef>
              <a:spcAft>
                <a:spcPts val="0"/>
              </a:spcAft>
              <a:buSzPts val="1012"/>
              <a:buChar char="◼"/>
              <a:defRPr>
                <a:latin typeface="Malgun Gothic"/>
                <a:ea typeface="Malgun Gothic"/>
                <a:cs typeface="Malgun Gothic"/>
                <a:sym typeface="Malgun Gothic"/>
              </a:defRPr>
            </a:lvl5pPr>
            <a:lvl6pPr marL="2743200" lvl="5" indent="-333756" algn="l">
              <a:lnSpc>
                <a:spcPct val="100000"/>
              </a:lnSpc>
              <a:spcBef>
                <a:spcPts val="600"/>
              </a:spcBef>
              <a:spcAft>
                <a:spcPts val="0"/>
              </a:spcAft>
              <a:buSzPts val="1656"/>
              <a:buChar char="◼"/>
              <a:defRPr/>
            </a:lvl6pPr>
            <a:lvl7pPr marL="3200400" lvl="6" indent="-333756" algn="l">
              <a:lnSpc>
                <a:spcPct val="100000"/>
              </a:lnSpc>
              <a:spcBef>
                <a:spcPts val="600"/>
              </a:spcBef>
              <a:spcAft>
                <a:spcPts val="0"/>
              </a:spcAft>
              <a:buSzPts val="1656"/>
              <a:buChar char="◼"/>
              <a:defRPr/>
            </a:lvl7pPr>
            <a:lvl8pPr marL="3657600" lvl="7" indent="-333756" algn="l">
              <a:lnSpc>
                <a:spcPct val="100000"/>
              </a:lnSpc>
              <a:spcBef>
                <a:spcPts val="600"/>
              </a:spcBef>
              <a:spcAft>
                <a:spcPts val="0"/>
              </a:spcAft>
              <a:buSzPts val="1656"/>
              <a:buChar char="◼"/>
              <a:defRPr/>
            </a:lvl8pPr>
            <a:lvl9pPr marL="4114800" lvl="8" indent="-333756" algn="l">
              <a:lnSpc>
                <a:spcPct val="100000"/>
              </a:lnSpc>
              <a:spcBef>
                <a:spcPts val="600"/>
              </a:spcBef>
              <a:spcAft>
                <a:spcPts val="600"/>
              </a:spcAft>
              <a:buSzPts val="1656"/>
              <a:buChar char="◼"/>
              <a:defRPr/>
            </a:lvl9pPr>
          </a:lstStyle>
          <a:p>
            <a:endParaRPr/>
          </a:p>
        </p:txBody>
      </p:sp>
      <p:sp>
        <p:nvSpPr>
          <p:cNvPr id="81" name="Google Shape;81;p15"/>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5"/>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5"/>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VERTICAL_TITLE_AND_VERTICAL_TEXT">
    <p:spTree>
      <p:nvGrpSpPr>
        <p:cNvPr id="1" name="Shape 84"/>
        <p:cNvGrpSpPr/>
        <p:nvPr/>
      </p:nvGrpSpPr>
      <p:grpSpPr>
        <a:xfrm>
          <a:off x="0" y="0"/>
          <a:ext cx="0" cy="0"/>
          <a:chOff x="0" y="0"/>
          <a:chExt cx="0" cy="0"/>
        </a:xfrm>
      </p:grpSpPr>
      <p:sp>
        <p:nvSpPr>
          <p:cNvPr id="85" name="Google Shape;85;p16"/>
          <p:cNvSpPr/>
          <p:nvPr/>
        </p:nvSpPr>
        <p:spPr>
          <a:xfrm>
            <a:off x="8058151" y="599725"/>
            <a:ext cx="3687316" cy="5816950"/>
          </a:xfrm>
          <a:prstGeom prst="rect">
            <a:avLst/>
          </a:prstGeom>
          <a:solidFill>
            <a:srgbClr val="46535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6"/>
          <p:cNvSpPr txBox="1">
            <a:spLocks noGrp="1"/>
          </p:cNvSpPr>
          <p:nvPr>
            <p:ph type="title"/>
          </p:nvPr>
        </p:nvSpPr>
        <p:spPr>
          <a:xfrm rot="5400000">
            <a:off x="7362637" y="1705163"/>
            <a:ext cx="4807326" cy="31242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FFFFFF"/>
              </a:buClr>
              <a:buSzPts val="2800"/>
              <a:buFont typeface="Malgun Gothic"/>
              <a:buNone/>
              <a:defRPr>
                <a:solidFill>
                  <a:srgbClr val="FFFFFF"/>
                </a:solidFill>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16"/>
          <p:cNvSpPr txBox="1">
            <a:spLocks noGrp="1"/>
          </p:cNvSpPr>
          <p:nvPr>
            <p:ph type="body" idx="1"/>
          </p:nvPr>
        </p:nvSpPr>
        <p:spPr>
          <a:xfrm rot="5400000">
            <a:off x="1952072" y="-313549"/>
            <a:ext cx="4807326" cy="7161625"/>
          </a:xfrm>
          <a:prstGeom prst="rect">
            <a:avLst/>
          </a:prstGeom>
          <a:noFill/>
          <a:ln>
            <a:noFill/>
          </a:ln>
        </p:spPr>
        <p:txBody>
          <a:bodyPr spcFirstLastPara="1" wrap="square" lIns="91425" tIns="45700" rIns="91425" bIns="45700" anchor="t" anchorCtr="0">
            <a:normAutofit/>
          </a:bodyPr>
          <a:lstStyle>
            <a:lvl1pPr marL="457200" lvl="0" indent="-327914" algn="l">
              <a:lnSpc>
                <a:spcPct val="110000"/>
              </a:lnSpc>
              <a:spcBef>
                <a:spcPts val="340"/>
              </a:spcBef>
              <a:spcAft>
                <a:spcPts val="0"/>
              </a:spcAft>
              <a:buSzPts val="1564"/>
              <a:buChar char="◼"/>
              <a:defRPr>
                <a:latin typeface="Malgun Gothic"/>
                <a:ea typeface="Malgun Gothic"/>
                <a:cs typeface="Malgun Gothic"/>
                <a:sym typeface="Malgun Gothic"/>
              </a:defRPr>
            </a:lvl1pPr>
            <a:lvl2pPr marL="914400" lvl="1" indent="-310387" algn="l">
              <a:lnSpc>
                <a:spcPct val="100000"/>
              </a:lnSpc>
              <a:spcBef>
                <a:spcPts val="600"/>
              </a:spcBef>
              <a:spcAft>
                <a:spcPts val="0"/>
              </a:spcAft>
              <a:buSzPts val="1288"/>
              <a:buChar char="◼"/>
              <a:defRPr>
                <a:latin typeface="Malgun Gothic"/>
                <a:ea typeface="Malgun Gothic"/>
                <a:cs typeface="Malgun Gothic"/>
                <a:sym typeface="Malgun Gothic"/>
              </a:defRPr>
            </a:lvl2pPr>
            <a:lvl3pPr marL="1371600" lvl="2" indent="-304546" algn="l">
              <a:lnSpc>
                <a:spcPct val="100000"/>
              </a:lnSpc>
              <a:spcBef>
                <a:spcPts val="600"/>
              </a:spcBef>
              <a:spcAft>
                <a:spcPts val="0"/>
              </a:spcAft>
              <a:buSzPts val="1196"/>
              <a:buChar char="◼"/>
              <a:defRPr>
                <a:latin typeface="Malgun Gothic"/>
                <a:ea typeface="Malgun Gothic"/>
                <a:cs typeface="Malgun Gothic"/>
                <a:sym typeface="Malgun Gothic"/>
              </a:defRPr>
            </a:lvl3pPr>
            <a:lvl4pPr marL="1828800" lvl="3" indent="-292861" algn="l">
              <a:lnSpc>
                <a:spcPct val="100000"/>
              </a:lnSpc>
              <a:spcBef>
                <a:spcPts val="600"/>
              </a:spcBef>
              <a:spcAft>
                <a:spcPts val="0"/>
              </a:spcAft>
              <a:buSzPts val="1012"/>
              <a:buChar char="◼"/>
              <a:defRPr>
                <a:latin typeface="Malgun Gothic"/>
                <a:ea typeface="Malgun Gothic"/>
                <a:cs typeface="Malgun Gothic"/>
                <a:sym typeface="Malgun Gothic"/>
              </a:defRPr>
            </a:lvl4pPr>
            <a:lvl5pPr marL="2286000" lvl="4" indent="-292861" algn="l">
              <a:lnSpc>
                <a:spcPct val="100000"/>
              </a:lnSpc>
              <a:spcBef>
                <a:spcPts val="600"/>
              </a:spcBef>
              <a:spcAft>
                <a:spcPts val="0"/>
              </a:spcAft>
              <a:buSzPts val="1012"/>
              <a:buChar char="◼"/>
              <a:defRPr>
                <a:latin typeface="Malgun Gothic"/>
                <a:ea typeface="Malgun Gothic"/>
                <a:cs typeface="Malgun Gothic"/>
                <a:sym typeface="Malgun Gothic"/>
              </a:defRPr>
            </a:lvl5pPr>
            <a:lvl6pPr marL="2743200" lvl="5" indent="-333756" algn="l">
              <a:lnSpc>
                <a:spcPct val="100000"/>
              </a:lnSpc>
              <a:spcBef>
                <a:spcPts val="600"/>
              </a:spcBef>
              <a:spcAft>
                <a:spcPts val="0"/>
              </a:spcAft>
              <a:buSzPts val="1656"/>
              <a:buChar char="◼"/>
              <a:defRPr/>
            </a:lvl6pPr>
            <a:lvl7pPr marL="3200400" lvl="6" indent="-333756" algn="l">
              <a:lnSpc>
                <a:spcPct val="100000"/>
              </a:lnSpc>
              <a:spcBef>
                <a:spcPts val="600"/>
              </a:spcBef>
              <a:spcAft>
                <a:spcPts val="0"/>
              </a:spcAft>
              <a:buSzPts val="1656"/>
              <a:buChar char="◼"/>
              <a:defRPr/>
            </a:lvl7pPr>
            <a:lvl8pPr marL="3657600" lvl="7" indent="-333756" algn="l">
              <a:lnSpc>
                <a:spcPct val="100000"/>
              </a:lnSpc>
              <a:spcBef>
                <a:spcPts val="600"/>
              </a:spcBef>
              <a:spcAft>
                <a:spcPts val="0"/>
              </a:spcAft>
              <a:buSzPts val="1656"/>
              <a:buChar char="◼"/>
              <a:defRPr/>
            </a:lvl8pPr>
            <a:lvl9pPr marL="4114800" lvl="8" indent="-333756" algn="l">
              <a:lnSpc>
                <a:spcPct val="100000"/>
              </a:lnSpc>
              <a:spcBef>
                <a:spcPts val="600"/>
              </a:spcBef>
              <a:spcAft>
                <a:spcPts val="600"/>
              </a:spcAft>
              <a:buSzPts val="1656"/>
              <a:buChar char="◼"/>
              <a:defRPr/>
            </a:lvl9pPr>
          </a:lstStyle>
          <a:p>
            <a:endParaRPr/>
          </a:p>
        </p:txBody>
      </p:sp>
      <p:sp>
        <p:nvSpPr>
          <p:cNvPr id="88" name="Google Shape;88;p16"/>
          <p:cNvSpPr/>
          <p:nvPr/>
        </p:nvSpPr>
        <p:spPr>
          <a:xfrm>
            <a:off x="446534" y="457200"/>
            <a:ext cx="3703320" cy="94997"/>
          </a:xfrm>
          <a:prstGeom prst="rect">
            <a:avLst/>
          </a:prstGeom>
          <a:solidFill>
            <a:srgbClr val="969F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16"/>
          <p:cNvSpPr/>
          <p:nvPr/>
        </p:nvSpPr>
        <p:spPr>
          <a:xfrm>
            <a:off x="8042147" y="453643"/>
            <a:ext cx="3703320" cy="98554"/>
          </a:xfrm>
          <a:prstGeom prst="rect">
            <a:avLst/>
          </a:prstGeom>
          <a:solidFill>
            <a:srgbClr val="46535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16"/>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16"/>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16"/>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6"/>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제목 및 내용" type="obj">
  <p:cSld name="OBJEC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581192" y="702156"/>
            <a:ext cx="11029616" cy="118872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2800"/>
              <a:buFont typeface="Malgun Gothic"/>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7"/>
          <p:cNvSpPr txBox="1">
            <a:spLocks noGrp="1"/>
          </p:cNvSpPr>
          <p:nvPr>
            <p:ph type="body" idx="1"/>
          </p:nvPr>
        </p:nvSpPr>
        <p:spPr>
          <a:xfrm>
            <a:off x="581192" y="2340864"/>
            <a:ext cx="11029615" cy="3634486"/>
          </a:xfrm>
          <a:prstGeom prst="rect">
            <a:avLst/>
          </a:prstGeom>
          <a:noFill/>
          <a:ln>
            <a:noFill/>
          </a:ln>
        </p:spPr>
        <p:txBody>
          <a:bodyPr spcFirstLastPara="1" wrap="square" lIns="91425" tIns="45700" rIns="91425" bIns="45700" anchor="ctr" anchorCtr="0">
            <a:normAutofit/>
          </a:bodyPr>
          <a:lstStyle>
            <a:lvl1pPr marL="457200" lvl="0" indent="-327914" algn="l">
              <a:lnSpc>
                <a:spcPct val="110000"/>
              </a:lnSpc>
              <a:spcBef>
                <a:spcPts val="340"/>
              </a:spcBef>
              <a:spcAft>
                <a:spcPts val="0"/>
              </a:spcAft>
              <a:buSzPts val="1564"/>
              <a:buChar char="◼"/>
              <a:defRPr>
                <a:latin typeface="Malgun Gothic"/>
                <a:ea typeface="Malgun Gothic"/>
                <a:cs typeface="Malgun Gothic"/>
                <a:sym typeface="Malgun Gothic"/>
              </a:defRPr>
            </a:lvl1pPr>
            <a:lvl2pPr marL="914400" lvl="1" indent="-310387" algn="l">
              <a:lnSpc>
                <a:spcPct val="100000"/>
              </a:lnSpc>
              <a:spcBef>
                <a:spcPts val="600"/>
              </a:spcBef>
              <a:spcAft>
                <a:spcPts val="0"/>
              </a:spcAft>
              <a:buSzPts val="1288"/>
              <a:buChar char="◼"/>
              <a:defRPr>
                <a:latin typeface="Malgun Gothic"/>
                <a:ea typeface="Malgun Gothic"/>
                <a:cs typeface="Malgun Gothic"/>
                <a:sym typeface="Malgun Gothic"/>
              </a:defRPr>
            </a:lvl2pPr>
            <a:lvl3pPr marL="1371600" lvl="2" indent="-304546" algn="l">
              <a:lnSpc>
                <a:spcPct val="100000"/>
              </a:lnSpc>
              <a:spcBef>
                <a:spcPts val="600"/>
              </a:spcBef>
              <a:spcAft>
                <a:spcPts val="0"/>
              </a:spcAft>
              <a:buSzPts val="1196"/>
              <a:buChar char="◼"/>
              <a:defRPr>
                <a:latin typeface="Malgun Gothic"/>
                <a:ea typeface="Malgun Gothic"/>
                <a:cs typeface="Malgun Gothic"/>
                <a:sym typeface="Malgun Gothic"/>
              </a:defRPr>
            </a:lvl3pPr>
            <a:lvl4pPr marL="1828800" lvl="3" indent="-292861" algn="l">
              <a:lnSpc>
                <a:spcPct val="100000"/>
              </a:lnSpc>
              <a:spcBef>
                <a:spcPts val="600"/>
              </a:spcBef>
              <a:spcAft>
                <a:spcPts val="0"/>
              </a:spcAft>
              <a:buSzPts val="1012"/>
              <a:buChar char="◼"/>
              <a:defRPr>
                <a:latin typeface="Malgun Gothic"/>
                <a:ea typeface="Malgun Gothic"/>
                <a:cs typeface="Malgun Gothic"/>
                <a:sym typeface="Malgun Gothic"/>
              </a:defRPr>
            </a:lvl4pPr>
            <a:lvl5pPr marL="2286000" lvl="4" indent="-292861" algn="l">
              <a:lnSpc>
                <a:spcPct val="100000"/>
              </a:lnSpc>
              <a:spcBef>
                <a:spcPts val="600"/>
              </a:spcBef>
              <a:spcAft>
                <a:spcPts val="0"/>
              </a:spcAft>
              <a:buSzPts val="1012"/>
              <a:buChar char="◼"/>
              <a:defRPr>
                <a:latin typeface="Malgun Gothic"/>
                <a:ea typeface="Malgun Gothic"/>
                <a:cs typeface="Malgun Gothic"/>
                <a:sym typeface="Malgun Gothic"/>
              </a:defRPr>
            </a:lvl5pPr>
            <a:lvl6pPr marL="2743200" lvl="5" indent="-333756" algn="l">
              <a:lnSpc>
                <a:spcPct val="100000"/>
              </a:lnSpc>
              <a:spcBef>
                <a:spcPts val="600"/>
              </a:spcBef>
              <a:spcAft>
                <a:spcPts val="0"/>
              </a:spcAft>
              <a:buSzPts val="1656"/>
              <a:buChar char="◼"/>
              <a:defRPr/>
            </a:lvl6pPr>
            <a:lvl7pPr marL="3200400" lvl="6" indent="-333756" algn="l">
              <a:lnSpc>
                <a:spcPct val="100000"/>
              </a:lnSpc>
              <a:spcBef>
                <a:spcPts val="600"/>
              </a:spcBef>
              <a:spcAft>
                <a:spcPts val="0"/>
              </a:spcAft>
              <a:buSzPts val="1656"/>
              <a:buChar char="◼"/>
              <a:defRPr/>
            </a:lvl7pPr>
            <a:lvl8pPr marL="3657600" lvl="7" indent="-333756" algn="l">
              <a:lnSpc>
                <a:spcPct val="100000"/>
              </a:lnSpc>
              <a:spcBef>
                <a:spcPts val="600"/>
              </a:spcBef>
              <a:spcAft>
                <a:spcPts val="0"/>
              </a:spcAft>
              <a:buSzPts val="1656"/>
              <a:buChar char="◼"/>
              <a:defRPr/>
            </a:lvl8pPr>
            <a:lvl9pPr marL="4114800" lvl="8" indent="-333756" algn="l">
              <a:lnSpc>
                <a:spcPct val="100000"/>
              </a:lnSpc>
              <a:spcBef>
                <a:spcPts val="600"/>
              </a:spcBef>
              <a:spcAft>
                <a:spcPts val="600"/>
              </a:spcAft>
              <a:buSzPts val="1656"/>
              <a:buChar char="◼"/>
              <a:defRPr/>
            </a:lvl9pPr>
          </a:lstStyle>
          <a:p>
            <a:endParaRPr/>
          </a:p>
        </p:txBody>
      </p:sp>
      <p:sp>
        <p:nvSpPr>
          <p:cNvPr id="28" name="Google Shape;28;p7"/>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7"/>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7"/>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두 개의 내용" type="twoObj">
  <p:cSld name="TWO_OBJECTS">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2800"/>
              <a:buFont typeface="Malgun Gothic"/>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8"/>
          <p:cNvSpPr txBox="1">
            <a:spLocks noGrp="1"/>
          </p:cNvSpPr>
          <p:nvPr>
            <p:ph type="body" idx="1"/>
          </p:nvPr>
        </p:nvSpPr>
        <p:spPr>
          <a:xfrm>
            <a:off x="581193" y="2228003"/>
            <a:ext cx="5194767" cy="3633047"/>
          </a:xfrm>
          <a:prstGeom prst="rect">
            <a:avLst/>
          </a:prstGeom>
          <a:noFill/>
          <a:ln>
            <a:noFill/>
          </a:ln>
        </p:spPr>
        <p:txBody>
          <a:bodyPr spcFirstLastPara="1" wrap="square" lIns="91425" tIns="45700" rIns="91425" bIns="45700" anchor="ctr" anchorCtr="0">
            <a:normAutofit/>
          </a:bodyPr>
          <a:lstStyle>
            <a:lvl1pPr marL="457200" lvl="0" indent="-327914" algn="l">
              <a:lnSpc>
                <a:spcPct val="110000"/>
              </a:lnSpc>
              <a:spcBef>
                <a:spcPts val="340"/>
              </a:spcBef>
              <a:spcAft>
                <a:spcPts val="0"/>
              </a:spcAft>
              <a:buSzPts val="1564"/>
              <a:buChar char="◼"/>
              <a:defRPr>
                <a:latin typeface="Malgun Gothic"/>
                <a:ea typeface="Malgun Gothic"/>
                <a:cs typeface="Malgun Gothic"/>
                <a:sym typeface="Malgun Gothic"/>
              </a:defRPr>
            </a:lvl1pPr>
            <a:lvl2pPr marL="914400" lvl="1" indent="-310387" algn="l">
              <a:lnSpc>
                <a:spcPct val="100000"/>
              </a:lnSpc>
              <a:spcBef>
                <a:spcPts val="600"/>
              </a:spcBef>
              <a:spcAft>
                <a:spcPts val="0"/>
              </a:spcAft>
              <a:buSzPts val="1288"/>
              <a:buChar char="◼"/>
              <a:defRPr>
                <a:latin typeface="Malgun Gothic"/>
                <a:ea typeface="Malgun Gothic"/>
                <a:cs typeface="Malgun Gothic"/>
                <a:sym typeface="Malgun Gothic"/>
              </a:defRPr>
            </a:lvl2pPr>
            <a:lvl3pPr marL="1371600" lvl="2" indent="-304546" algn="l">
              <a:lnSpc>
                <a:spcPct val="100000"/>
              </a:lnSpc>
              <a:spcBef>
                <a:spcPts val="600"/>
              </a:spcBef>
              <a:spcAft>
                <a:spcPts val="0"/>
              </a:spcAft>
              <a:buSzPts val="1196"/>
              <a:buChar char="◼"/>
              <a:defRPr>
                <a:latin typeface="Malgun Gothic"/>
                <a:ea typeface="Malgun Gothic"/>
                <a:cs typeface="Malgun Gothic"/>
                <a:sym typeface="Malgun Gothic"/>
              </a:defRPr>
            </a:lvl3pPr>
            <a:lvl4pPr marL="1828800" lvl="3" indent="-292861" algn="l">
              <a:lnSpc>
                <a:spcPct val="100000"/>
              </a:lnSpc>
              <a:spcBef>
                <a:spcPts val="600"/>
              </a:spcBef>
              <a:spcAft>
                <a:spcPts val="0"/>
              </a:spcAft>
              <a:buSzPts val="1012"/>
              <a:buChar char="◼"/>
              <a:defRPr>
                <a:latin typeface="Malgun Gothic"/>
                <a:ea typeface="Malgun Gothic"/>
                <a:cs typeface="Malgun Gothic"/>
                <a:sym typeface="Malgun Gothic"/>
              </a:defRPr>
            </a:lvl4pPr>
            <a:lvl5pPr marL="2286000" lvl="4" indent="-292861" algn="l">
              <a:lnSpc>
                <a:spcPct val="100000"/>
              </a:lnSpc>
              <a:spcBef>
                <a:spcPts val="600"/>
              </a:spcBef>
              <a:spcAft>
                <a:spcPts val="0"/>
              </a:spcAft>
              <a:buSzPts val="1012"/>
              <a:buChar char="◼"/>
              <a:defRPr>
                <a:latin typeface="Malgun Gothic"/>
                <a:ea typeface="Malgun Gothic"/>
                <a:cs typeface="Malgun Gothic"/>
                <a:sym typeface="Malgun Gothic"/>
              </a:defRPr>
            </a:lvl5pPr>
            <a:lvl6pPr marL="2743200" lvl="5" indent="-333756" algn="l">
              <a:lnSpc>
                <a:spcPct val="100000"/>
              </a:lnSpc>
              <a:spcBef>
                <a:spcPts val="600"/>
              </a:spcBef>
              <a:spcAft>
                <a:spcPts val="0"/>
              </a:spcAft>
              <a:buSzPts val="1656"/>
              <a:buChar char="◼"/>
              <a:defRPr/>
            </a:lvl6pPr>
            <a:lvl7pPr marL="3200400" lvl="6" indent="-333756" algn="l">
              <a:lnSpc>
                <a:spcPct val="100000"/>
              </a:lnSpc>
              <a:spcBef>
                <a:spcPts val="600"/>
              </a:spcBef>
              <a:spcAft>
                <a:spcPts val="0"/>
              </a:spcAft>
              <a:buSzPts val="1656"/>
              <a:buChar char="◼"/>
              <a:defRPr/>
            </a:lvl7pPr>
            <a:lvl8pPr marL="3657600" lvl="7" indent="-333756" algn="l">
              <a:lnSpc>
                <a:spcPct val="100000"/>
              </a:lnSpc>
              <a:spcBef>
                <a:spcPts val="600"/>
              </a:spcBef>
              <a:spcAft>
                <a:spcPts val="0"/>
              </a:spcAft>
              <a:buSzPts val="1656"/>
              <a:buChar char="◼"/>
              <a:defRPr/>
            </a:lvl8pPr>
            <a:lvl9pPr marL="4114800" lvl="8" indent="-333756" algn="l">
              <a:lnSpc>
                <a:spcPct val="100000"/>
              </a:lnSpc>
              <a:spcBef>
                <a:spcPts val="600"/>
              </a:spcBef>
              <a:spcAft>
                <a:spcPts val="600"/>
              </a:spcAft>
              <a:buSzPts val="1656"/>
              <a:buChar char="◼"/>
              <a:defRPr/>
            </a:lvl9pPr>
          </a:lstStyle>
          <a:p>
            <a:endParaRPr/>
          </a:p>
        </p:txBody>
      </p:sp>
      <p:sp>
        <p:nvSpPr>
          <p:cNvPr id="34" name="Google Shape;34;p8"/>
          <p:cNvSpPr txBox="1">
            <a:spLocks noGrp="1"/>
          </p:cNvSpPr>
          <p:nvPr>
            <p:ph type="body" idx="2"/>
          </p:nvPr>
        </p:nvSpPr>
        <p:spPr>
          <a:xfrm>
            <a:off x="6416039" y="2228003"/>
            <a:ext cx="5194769" cy="3633047"/>
          </a:xfrm>
          <a:prstGeom prst="rect">
            <a:avLst/>
          </a:prstGeom>
          <a:noFill/>
          <a:ln>
            <a:noFill/>
          </a:ln>
        </p:spPr>
        <p:txBody>
          <a:bodyPr spcFirstLastPara="1" wrap="square" lIns="91425" tIns="45700" rIns="91425" bIns="45700" anchor="ctr" anchorCtr="0">
            <a:normAutofit/>
          </a:bodyPr>
          <a:lstStyle>
            <a:lvl1pPr marL="457200" lvl="0" indent="-327914" algn="l">
              <a:lnSpc>
                <a:spcPct val="110000"/>
              </a:lnSpc>
              <a:spcBef>
                <a:spcPts val="340"/>
              </a:spcBef>
              <a:spcAft>
                <a:spcPts val="0"/>
              </a:spcAft>
              <a:buSzPts val="1564"/>
              <a:buChar char="◼"/>
              <a:defRPr>
                <a:latin typeface="Malgun Gothic"/>
                <a:ea typeface="Malgun Gothic"/>
                <a:cs typeface="Malgun Gothic"/>
                <a:sym typeface="Malgun Gothic"/>
              </a:defRPr>
            </a:lvl1pPr>
            <a:lvl2pPr marL="914400" lvl="1" indent="-310387" algn="l">
              <a:lnSpc>
                <a:spcPct val="100000"/>
              </a:lnSpc>
              <a:spcBef>
                <a:spcPts val="600"/>
              </a:spcBef>
              <a:spcAft>
                <a:spcPts val="0"/>
              </a:spcAft>
              <a:buSzPts val="1288"/>
              <a:buChar char="◼"/>
              <a:defRPr>
                <a:latin typeface="Malgun Gothic"/>
                <a:ea typeface="Malgun Gothic"/>
                <a:cs typeface="Malgun Gothic"/>
                <a:sym typeface="Malgun Gothic"/>
              </a:defRPr>
            </a:lvl2pPr>
            <a:lvl3pPr marL="1371600" lvl="2" indent="-304546" algn="l">
              <a:lnSpc>
                <a:spcPct val="100000"/>
              </a:lnSpc>
              <a:spcBef>
                <a:spcPts val="600"/>
              </a:spcBef>
              <a:spcAft>
                <a:spcPts val="0"/>
              </a:spcAft>
              <a:buSzPts val="1196"/>
              <a:buChar char="◼"/>
              <a:defRPr>
                <a:latin typeface="Malgun Gothic"/>
                <a:ea typeface="Malgun Gothic"/>
                <a:cs typeface="Malgun Gothic"/>
                <a:sym typeface="Malgun Gothic"/>
              </a:defRPr>
            </a:lvl3pPr>
            <a:lvl4pPr marL="1828800" lvl="3" indent="-292861" algn="l">
              <a:lnSpc>
                <a:spcPct val="100000"/>
              </a:lnSpc>
              <a:spcBef>
                <a:spcPts val="600"/>
              </a:spcBef>
              <a:spcAft>
                <a:spcPts val="0"/>
              </a:spcAft>
              <a:buSzPts val="1012"/>
              <a:buChar char="◼"/>
              <a:defRPr>
                <a:latin typeface="Malgun Gothic"/>
                <a:ea typeface="Malgun Gothic"/>
                <a:cs typeface="Malgun Gothic"/>
                <a:sym typeface="Malgun Gothic"/>
              </a:defRPr>
            </a:lvl4pPr>
            <a:lvl5pPr marL="2286000" lvl="4" indent="-292861" algn="l">
              <a:lnSpc>
                <a:spcPct val="100000"/>
              </a:lnSpc>
              <a:spcBef>
                <a:spcPts val="600"/>
              </a:spcBef>
              <a:spcAft>
                <a:spcPts val="0"/>
              </a:spcAft>
              <a:buSzPts val="1012"/>
              <a:buChar char="◼"/>
              <a:defRPr>
                <a:latin typeface="Malgun Gothic"/>
                <a:ea typeface="Malgun Gothic"/>
                <a:cs typeface="Malgun Gothic"/>
                <a:sym typeface="Malgun Gothic"/>
              </a:defRPr>
            </a:lvl5pPr>
            <a:lvl6pPr marL="2743200" lvl="5" indent="-333756" algn="l">
              <a:lnSpc>
                <a:spcPct val="100000"/>
              </a:lnSpc>
              <a:spcBef>
                <a:spcPts val="600"/>
              </a:spcBef>
              <a:spcAft>
                <a:spcPts val="0"/>
              </a:spcAft>
              <a:buSzPts val="1656"/>
              <a:buChar char="◼"/>
              <a:defRPr/>
            </a:lvl6pPr>
            <a:lvl7pPr marL="3200400" lvl="6" indent="-333756" algn="l">
              <a:lnSpc>
                <a:spcPct val="100000"/>
              </a:lnSpc>
              <a:spcBef>
                <a:spcPts val="600"/>
              </a:spcBef>
              <a:spcAft>
                <a:spcPts val="0"/>
              </a:spcAft>
              <a:buSzPts val="1656"/>
              <a:buChar char="◼"/>
              <a:defRPr/>
            </a:lvl7pPr>
            <a:lvl8pPr marL="3657600" lvl="7" indent="-333756" algn="l">
              <a:lnSpc>
                <a:spcPct val="100000"/>
              </a:lnSpc>
              <a:spcBef>
                <a:spcPts val="600"/>
              </a:spcBef>
              <a:spcAft>
                <a:spcPts val="0"/>
              </a:spcAft>
              <a:buSzPts val="1656"/>
              <a:buChar char="◼"/>
              <a:defRPr/>
            </a:lvl8pPr>
            <a:lvl9pPr marL="4114800" lvl="8" indent="-333756" algn="l">
              <a:lnSpc>
                <a:spcPct val="100000"/>
              </a:lnSpc>
              <a:spcBef>
                <a:spcPts val="600"/>
              </a:spcBef>
              <a:spcAft>
                <a:spcPts val="600"/>
              </a:spcAft>
              <a:buSzPts val="1656"/>
              <a:buChar char="◼"/>
              <a:defRPr/>
            </a:lvl9pPr>
          </a:lstStyle>
          <a:p>
            <a:endParaRPr/>
          </a:p>
        </p:txBody>
      </p:sp>
      <p:sp>
        <p:nvSpPr>
          <p:cNvPr id="35" name="Google Shape;35;p8"/>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8"/>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8"/>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제목 슬라이드" type="title">
  <p:cSld name="TITLE">
    <p:spTree>
      <p:nvGrpSpPr>
        <p:cNvPr id="1" name="Shape 38"/>
        <p:cNvGrpSpPr/>
        <p:nvPr/>
      </p:nvGrpSpPr>
      <p:grpSpPr>
        <a:xfrm>
          <a:off x="0" y="0"/>
          <a:ext cx="0" cy="0"/>
          <a:chOff x="0" y="0"/>
          <a:chExt cx="0" cy="0"/>
        </a:xfrm>
      </p:grpSpPr>
      <p:sp>
        <p:nvSpPr>
          <p:cNvPr id="39" name="Google Shape;39;p9"/>
          <p:cNvSpPr/>
          <p:nvPr/>
        </p:nvSpPr>
        <p:spPr>
          <a:xfrm>
            <a:off x="446534" y="3085764"/>
            <a:ext cx="11298932" cy="3338149"/>
          </a:xfrm>
          <a:prstGeom prst="rect">
            <a:avLst/>
          </a:prstGeom>
          <a:solidFill>
            <a:srgbClr val="46535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9"/>
          <p:cNvSpPr txBox="1">
            <a:spLocks noGrp="1"/>
          </p:cNvSpPr>
          <p:nvPr>
            <p:ph type="ctrTitle"/>
          </p:nvPr>
        </p:nvSpPr>
        <p:spPr>
          <a:xfrm>
            <a:off x="581191" y="1020431"/>
            <a:ext cx="10993549" cy="1475013"/>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3600"/>
              <a:buFont typeface="Malgun Gothic"/>
              <a:buNone/>
              <a:defRPr sz="3600">
                <a:solidFill>
                  <a:srgbClr val="3F3F3F"/>
                </a:solidFill>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9"/>
          <p:cNvSpPr txBox="1">
            <a:spLocks noGrp="1"/>
          </p:cNvSpPr>
          <p:nvPr>
            <p:ph type="subTitle" idx="1"/>
          </p:nvPr>
        </p:nvSpPr>
        <p:spPr>
          <a:xfrm>
            <a:off x="581194" y="2495445"/>
            <a:ext cx="10993546" cy="590321"/>
          </a:xfrm>
          <a:prstGeom prst="rect">
            <a:avLst/>
          </a:prstGeom>
          <a:noFill/>
          <a:ln>
            <a:noFill/>
          </a:ln>
        </p:spPr>
        <p:txBody>
          <a:bodyPr spcFirstLastPara="1" wrap="square" lIns="91425" tIns="45700" rIns="91425" bIns="45700" anchor="t" anchorCtr="0">
            <a:normAutofit/>
          </a:bodyPr>
          <a:lstStyle>
            <a:lvl1pPr lvl="0" algn="l">
              <a:lnSpc>
                <a:spcPct val="110000"/>
              </a:lnSpc>
              <a:spcBef>
                <a:spcPts val="320"/>
              </a:spcBef>
              <a:spcAft>
                <a:spcPts val="0"/>
              </a:spcAft>
              <a:buSzPts val="1472"/>
              <a:buNone/>
              <a:defRPr sz="1600" cap="none">
                <a:solidFill>
                  <a:schemeClr val="accent1"/>
                </a:solidFill>
                <a:latin typeface="Malgun Gothic"/>
                <a:ea typeface="Malgun Gothic"/>
                <a:cs typeface="Malgun Gothic"/>
                <a:sym typeface="Malgun Gothic"/>
              </a:defRPr>
            </a:lvl1pPr>
            <a:lvl2pPr lvl="1" algn="ctr">
              <a:lnSpc>
                <a:spcPct val="100000"/>
              </a:lnSpc>
              <a:spcBef>
                <a:spcPts val="600"/>
              </a:spcBef>
              <a:spcAft>
                <a:spcPts val="0"/>
              </a:spcAft>
              <a:buSzPts val="1288"/>
              <a:buNone/>
              <a:defRPr>
                <a:solidFill>
                  <a:srgbClr val="888888"/>
                </a:solidFill>
              </a:defRPr>
            </a:lvl2pPr>
            <a:lvl3pPr lvl="2" algn="ctr">
              <a:lnSpc>
                <a:spcPct val="100000"/>
              </a:lnSpc>
              <a:spcBef>
                <a:spcPts val="600"/>
              </a:spcBef>
              <a:spcAft>
                <a:spcPts val="0"/>
              </a:spcAft>
              <a:buSzPts val="1196"/>
              <a:buNone/>
              <a:defRPr>
                <a:solidFill>
                  <a:srgbClr val="888888"/>
                </a:solidFill>
              </a:defRPr>
            </a:lvl3pPr>
            <a:lvl4pPr lvl="3" algn="ctr">
              <a:lnSpc>
                <a:spcPct val="100000"/>
              </a:lnSpc>
              <a:spcBef>
                <a:spcPts val="600"/>
              </a:spcBef>
              <a:spcAft>
                <a:spcPts val="0"/>
              </a:spcAft>
              <a:buSzPts val="1012"/>
              <a:buNone/>
              <a:defRPr>
                <a:solidFill>
                  <a:srgbClr val="888888"/>
                </a:solidFill>
              </a:defRPr>
            </a:lvl4pPr>
            <a:lvl5pPr lvl="4" algn="ctr">
              <a:lnSpc>
                <a:spcPct val="100000"/>
              </a:lnSpc>
              <a:spcBef>
                <a:spcPts val="600"/>
              </a:spcBef>
              <a:spcAft>
                <a:spcPts val="0"/>
              </a:spcAft>
              <a:buSzPts val="1012"/>
              <a:buNone/>
              <a:defRPr>
                <a:solidFill>
                  <a:srgbClr val="888888"/>
                </a:solidFill>
              </a:defRPr>
            </a:lvl5pPr>
            <a:lvl6pPr lvl="5" algn="ctr">
              <a:lnSpc>
                <a:spcPct val="100000"/>
              </a:lnSpc>
              <a:spcBef>
                <a:spcPts val="600"/>
              </a:spcBef>
              <a:spcAft>
                <a:spcPts val="0"/>
              </a:spcAft>
              <a:buSzPts val="1104"/>
              <a:buNone/>
              <a:defRPr>
                <a:solidFill>
                  <a:srgbClr val="888888"/>
                </a:solidFill>
              </a:defRPr>
            </a:lvl6pPr>
            <a:lvl7pPr lvl="6" algn="ctr">
              <a:lnSpc>
                <a:spcPct val="100000"/>
              </a:lnSpc>
              <a:spcBef>
                <a:spcPts val="600"/>
              </a:spcBef>
              <a:spcAft>
                <a:spcPts val="0"/>
              </a:spcAft>
              <a:buSzPts val="1104"/>
              <a:buNone/>
              <a:defRPr>
                <a:solidFill>
                  <a:srgbClr val="888888"/>
                </a:solidFill>
              </a:defRPr>
            </a:lvl7pPr>
            <a:lvl8pPr lvl="7" algn="ctr">
              <a:lnSpc>
                <a:spcPct val="100000"/>
              </a:lnSpc>
              <a:spcBef>
                <a:spcPts val="600"/>
              </a:spcBef>
              <a:spcAft>
                <a:spcPts val="0"/>
              </a:spcAft>
              <a:buSzPts val="1104"/>
              <a:buNone/>
              <a:defRPr>
                <a:solidFill>
                  <a:srgbClr val="888888"/>
                </a:solidFill>
              </a:defRPr>
            </a:lvl8pPr>
            <a:lvl9pPr lvl="8" algn="ctr">
              <a:lnSpc>
                <a:spcPct val="100000"/>
              </a:lnSpc>
              <a:spcBef>
                <a:spcPts val="600"/>
              </a:spcBef>
              <a:spcAft>
                <a:spcPts val="600"/>
              </a:spcAft>
              <a:buSzPts val="1104"/>
              <a:buNone/>
              <a:defRPr>
                <a:solidFill>
                  <a:srgbClr val="888888"/>
                </a:solidFill>
              </a:defRPr>
            </a:lvl9pPr>
          </a:lstStyle>
          <a:p>
            <a:endParaRPr/>
          </a:p>
        </p:txBody>
      </p:sp>
      <p:sp>
        <p:nvSpPr>
          <p:cNvPr id="42" name="Google Shape;42;p9"/>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9"/>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9"/>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구역 머리글" type="secHead">
  <p:cSld name="SECTION_HEADER">
    <p:spTree>
      <p:nvGrpSpPr>
        <p:cNvPr id="1" name="Shape 45"/>
        <p:cNvGrpSpPr/>
        <p:nvPr/>
      </p:nvGrpSpPr>
      <p:grpSpPr>
        <a:xfrm>
          <a:off x="0" y="0"/>
          <a:ext cx="0" cy="0"/>
          <a:chOff x="0" y="0"/>
          <a:chExt cx="0" cy="0"/>
        </a:xfrm>
      </p:grpSpPr>
      <p:sp>
        <p:nvSpPr>
          <p:cNvPr id="46" name="Google Shape;46;p10"/>
          <p:cNvSpPr/>
          <p:nvPr/>
        </p:nvSpPr>
        <p:spPr>
          <a:xfrm>
            <a:off x="447817" y="5141974"/>
            <a:ext cx="11290860" cy="1258827"/>
          </a:xfrm>
          <a:prstGeom prst="rect">
            <a:avLst/>
          </a:prstGeom>
          <a:solidFill>
            <a:srgbClr val="46535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10"/>
          <p:cNvSpPr txBox="1">
            <a:spLocks noGrp="1"/>
          </p:cNvSpPr>
          <p:nvPr>
            <p:ph type="title"/>
          </p:nvPr>
        </p:nvSpPr>
        <p:spPr>
          <a:xfrm>
            <a:off x="581193" y="2393950"/>
            <a:ext cx="11029615" cy="2147467"/>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3600"/>
              <a:buFont typeface="Malgun Gothic"/>
              <a:buNone/>
              <a:defRPr sz="3600" b="0" cap="none">
                <a:solidFill>
                  <a:srgbClr val="3F3F3F"/>
                </a:solidFill>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0"/>
          <p:cNvSpPr txBox="1">
            <a:spLocks noGrp="1"/>
          </p:cNvSpPr>
          <p:nvPr>
            <p:ph type="body" idx="1"/>
          </p:nvPr>
        </p:nvSpPr>
        <p:spPr>
          <a:xfrm>
            <a:off x="581192" y="4541417"/>
            <a:ext cx="11029615" cy="600556"/>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360"/>
              </a:spcBef>
              <a:spcAft>
                <a:spcPts val="0"/>
              </a:spcAft>
              <a:buSzPts val="1656"/>
              <a:buNone/>
              <a:defRPr sz="1800" cap="none">
                <a:solidFill>
                  <a:schemeClr val="accent1"/>
                </a:solidFill>
                <a:latin typeface="Malgun Gothic"/>
                <a:ea typeface="Malgun Gothic"/>
                <a:cs typeface="Malgun Gothic"/>
                <a:sym typeface="Malgun Gothic"/>
              </a:defRPr>
            </a:lvl1pPr>
            <a:lvl2pPr marL="914400" lvl="1" indent="-228600" algn="l">
              <a:lnSpc>
                <a:spcPct val="100000"/>
              </a:lnSpc>
              <a:spcBef>
                <a:spcPts val="600"/>
              </a:spcBef>
              <a:spcAft>
                <a:spcPts val="0"/>
              </a:spcAft>
              <a:buSzPts val="1656"/>
              <a:buNone/>
              <a:defRPr sz="1800">
                <a:solidFill>
                  <a:srgbClr val="888888"/>
                </a:solidFill>
              </a:defRPr>
            </a:lvl2pPr>
            <a:lvl3pPr marL="1371600" lvl="2" indent="-228600" algn="l">
              <a:lnSpc>
                <a:spcPct val="100000"/>
              </a:lnSpc>
              <a:spcBef>
                <a:spcPts val="600"/>
              </a:spcBef>
              <a:spcAft>
                <a:spcPts val="0"/>
              </a:spcAft>
              <a:buSzPts val="1472"/>
              <a:buNone/>
              <a:defRPr sz="1600">
                <a:solidFill>
                  <a:srgbClr val="888888"/>
                </a:solidFill>
              </a:defRPr>
            </a:lvl3pPr>
            <a:lvl4pPr marL="1828800" lvl="3" indent="-228600" algn="l">
              <a:lnSpc>
                <a:spcPct val="100000"/>
              </a:lnSpc>
              <a:spcBef>
                <a:spcPts val="600"/>
              </a:spcBef>
              <a:spcAft>
                <a:spcPts val="0"/>
              </a:spcAft>
              <a:buSzPts val="1288"/>
              <a:buNone/>
              <a:defRPr sz="1400">
                <a:solidFill>
                  <a:srgbClr val="888888"/>
                </a:solidFill>
              </a:defRPr>
            </a:lvl4pPr>
            <a:lvl5pPr marL="2286000" lvl="4" indent="-228600" algn="l">
              <a:lnSpc>
                <a:spcPct val="100000"/>
              </a:lnSpc>
              <a:spcBef>
                <a:spcPts val="600"/>
              </a:spcBef>
              <a:spcAft>
                <a:spcPts val="0"/>
              </a:spcAft>
              <a:buSzPts val="1288"/>
              <a:buNone/>
              <a:defRPr sz="1400">
                <a:solidFill>
                  <a:srgbClr val="888888"/>
                </a:solidFill>
              </a:defRPr>
            </a:lvl5pPr>
            <a:lvl6pPr marL="2743200" lvl="5" indent="-228600" algn="l">
              <a:lnSpc>
                <a:spcPct val="100000"/>
              </a:lnSpc>
              <a:spcBef>
                <a:spcPts val="600"/>
              </a:spcBef>
              <a:spcAft>
                <a:spcPts val="0"/>
              </a:spcAft>
              <a:buSzPts val="1288"/>
              <a:buNone/>
              <a:defRPr sz="1400">
                <a:solidFill>
                  <a:srgbClr val="888888"/>
                </a:solidFill>
              </a:defRPr>
            </a:lvl6pPr>
            <a:lvl7pPr marL="3200400" lvl="6" indent="-228600" algn="l">
              <a:lnSpc>
                <a:spcPct val="100000"/>
              </a:lnSpc>
              <a:spcBef>
                <a:spcPts val="600"/>
              </a:spcBef>
              <a:spcAft>
                <a:spcPts val="0"/>
              </a:spcAft>
              <a:buSzPts val="1288"/>
              <a:buNone/>
              <a:defRPr sz="1400">
                <a:solidFill>
                  <a:srgbClr val="888888"/>
                </a:solidFill>
              </a:defRPr>
            </a:lvl7pPr>
            <a:lvl8pPr marL="3657600" lvl="7" indent="-228600" algn="l">
              <a:lnSpc>
                <a:spcPct val="100000"/>
              </a:lnSpc>
              <a:spcBef>
                <a:spcPts val="600"/>
              </a:spcBef>
              <a:spcAft>
                <a:spcPts val="0"/>
              </a:spcAft>
              <a:buSzPts val="1288"/>
              <a:buNone/>
              <a:defRPr sz="1400">
                <a:solidFill>
                  <a:srgbClr val="888888"/>
                </a:solidFill>
              </a:defRPr>
            </a:lvl8pPr>
            <a:lvl9pPr marL="4114800" lvl="8" indent="-228600" algn="l">
              <a:lnSpc>
                <a:spcPct val="100000"/>
              </a:lnSpc>
              <a:spcBef>
                <a:spcPts val="600"/>
              </a:spcBef>
              <a:spcAft>
                <a:spcPts val="600"/>
              </a:spcAft>
              <a:buSzPts val="1288"/>
              <a:buNone/>
              <a:defRPr sz="1400">
                <a:solidFill>
                  <a:srgbClr val="888888"/>
                </a:solidFill>
              </a:defRPr>
            </a:lvl9pPr>
          </a:lstStyle>
          <a:p>
            <a:endParaRPr/>
          </a:p>
        </p:txBody>
      </p:sp>
      <p:sp>
        <p:nvSpPr>
          <p:cNvPr id="49" name="Google Shape;49;p10"/>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0"/>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0"/>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비교">
  <p:cSld name="비교">
    <p:spTree>
      <p:nvGrpSpPr>
        <p:cNvPr id="1" name="Shape 52"/>
        <p:cNvGrpSpPr/>
        <p:nvPr/>
      </p:nvGrpSpPr>
      <p:grpSpPr>
        <a:xfrm>
          <a:off x="0" y="0"/>
          <a:ext cx="0" cy="0"/>
          <a:chOff x="0" y="0"/>
          <a:chExt cx="0" cy="0"/>
        </a:xfrm>
      </p:grpSpPr>
      <p:sp>
        <p:nvSpPr>
          <p:cNvPr id="53" name="Google Shape;53;p11"/>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2800"/>
              <a:buFont typeface="Malgun Gothic"/>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1"/>
          <p:cNvSpPr txBox="1">
            <a:spLocks noGrp="1"/>
          </p:cNvSpPr>
          <p:nvPr>
            <p:ph type="body" idx="1"/>
          </p:nvPr>
        </p:nvSpPr>
        <p:spPr>
          <a:xfrm>
            <a:off x="581191" y="2250891"/>
            <a:ext cx="5194769" cy="557784"/>
          </a:xfrm>
          <a:prstGeom prst="rect">
            <a:avLst/>
          </a:prstGeom>
          <a:noFill/>
          <a:ln>
            <a:noFill/>
          </a:ln>
        </p:spPr>
        <p:txBody>
          <a:bodyPr spcFirstLastPara="1" wrap="square" lIns="91425" tIns="45700" rIns="91425" bIns="45700" anchor="ctr" anchorCtr="0">
            <a:noAutofit/>
          </a:bodyPr>
          <a:lstStyle>
            <a:lvl1pPr marL="457200" lvl="0" indent="-228600" algn="l">
              <a:lnSpc>
                <a:spcPct val="110000"/>
              </a:lnSpc>
              <a:spcBef>
                <a:spcPts val="360"/>
              </a:spcBef>
              <a:spcAft>
                <a:spcPts val="0"/>
              </a:spcAft>
              <a:buSzPts val="1656"/>
              <a:buNone/>
              <a:defRPr sz="1800" b="0">
                <a:solidFill>
                  <a:srgbClr val="3F3F3F"/>
                </a:solidFill>
                <a:latin typeface="Malgun Gothic"/>
                <a:ea typeface="Malgun Gothic"/>
                <a:cs typeface="Malgun Gothic"/>
                <a:sym typeface="Malgun Gothic"/>
              </a:defRPr>
            </a:lvl1pPr>
            <a:lvl2pPr marL="914400" lvl="1" indent="-228600" algn="l">
              <a:lnSpc>
                <a:spcPct val="100000"/>
              </a:lnSpc>
              <a:spcBef>
                <a:spcPts val="600"/>
              </a:spcBef>
              <a:spcAft>
                <a:spcPts val="0"/>
              </a:spcAft>
              <a:buSzPts val="1840"/>
              <a:buNone/>
              <a:defRPr sz="2000" b="1"/>
            </a:lvl2pPr>
            <a:lvl3pPr marL="1371600" lvl="2" indent="-228600" algn="l">
              <a:lnSpc>
                <a:spcPct val="100000"/>
              </a:lnSpc>
              <a:spcBef>
                <a:spcPts val="600"/>
              </a:spcBef>
              <a:spcAft>
                <a:spcPts val="0"/>
              </a:spcAft>
              <a:buSzPts val="1656"/>
              <a:buNone/>
              <a:defRPr sz="1800" b="1"/>
            </a:lvl3pPr>
            <a:lvl4pPr marL="1828800" lvl="3" indent="-228600" algn="l">
              <a:lnSpc>
                <a:spcPct val="100000"/>
              </a:lnSpc>
              <a:spcBef>
                <a:spcPts val="600"/>
              </a:spcBef>
              <a:spcAft>
                <a:spcPts val="0"/>
              </a:spcAft>
              <a:buSzPts val="1472"/>
              <a:buNone/>
              <a:defRPr sz="1600" b="1"/>
            </a:lvl4pPr>
            <a:lvl5pPr marL="2286000" lvl="4" indent="-228600" algn="l">
              <a:lnSpc>
                <a:spcPct val="100000"/>
              </a:lnSpc>
              <a:spcBef>
                <a:spcPts val="600"/>
              </a:spcBef>
              <a:spcAft>
                <a:spcPts val="0"/>
              </a:spcAft>
              <a:buSzPts val="1472"/>
              <a:buNone/>
              <a:defRPr sz="1600" b="1"/>
            </a:lvl5pPr>
            <a:lvl6pPr marL="2743200" lvl="5" indent="-228600" algn="l">
              <a:lnSpc>
                <a:spcPct val="100000"/>
              </a:lnSpc>
              <a:spcBef>
                <a:spcPts val="600"/>
              </a:spcBef>
              <a:spcAft>
                <a:spcPts val="0"/>
              </a:spcAft>
              <a:buSzPts val="1472"/>
              <a:buNone/>
              <a:defRPr sz="1600" b="1"/>
            </a:lvl6pPr>
            <a:lvl7pPr marL="3200400" lvl="6" indent="-228600" algn="l">
              <a:lnSpc>
                <a:spcPct val="100000"/>
              </a:lnSpc>
              <a:spcBef>
                <a:spcPts val="600"/>
              </a:spcBef>
              <a:spcAft>
                <a:spcPts val="0"/>
              </a:spcAft>
              <a:buSzPts val="1472"/>
              <a:buNone/>
              <a:defRPr sz="1600" b="1"/>
            </a:lvl7pPr>
            <a:lvl8pPr marL="3657600" lvl="7" indent="-228600" algn="l">
              <a:lnSpc>
                <a:spcPct val="100000"/>
              </a:lnSpc>
              <a:spcBef>
                <a:spcPts val="600"/>
              </a:spcBef>
              <a:spcAft>
                <a:spcPts val="0"/>
              </a:spcAft>
              <a:buSzPts val="1472"/>
              <a:buNone/>
              <a:defRPr sz="1600" b="1"/>
            </a:lvl8pPr>
            <a:lvl9pPr marL="4114800" lvl="8" indent="-228600" algn="l">
              <a:lnSpc>
                <a:spcPct val="100000"/>
              </a:lnSpc>
              <a:spcBef>
                <a:spcPts val="600"/>
              </a:spcBef>
              <a:spcAft>
                <a:spcPts val="600"/>
              </a:spcAft>
              <a:buSzPts val="1472"/>
              <a:buNone/>
              <a:defRPr sz="1600" b="1"/>
            </a:lvl9pPr>
          </a:lstStyle>
          <a:p>
            <a:endParaRPr/>
          </a:p>
        </p:txBody>
      </p:sp>
      <p:sp>
        <p:nvSpPr>
          <p:cNvPr id="55" name="Google Shape;55;p11"/>
          <p:cNvSpPr txBox="1">
            <a:spLocks noGrp="1"/>
          </p:cNvSpPr>
          <p:nvPr>
            <p:ph type="body" idx="2"/>
          </p:nvPr>
        </p:nvSpPr>
        <p:spPr>
          <a:xfrm>
            <a:off x="581194" y="2926052"/>
            <a:ext cx="5194766" cy="2934999"/>
          </a:xfrm>
          <a:prstGeom prst="rect">
            <a:avLst/>
          </a:prstGeom>
          <a:noFill/>
          <a:ln>
            <a:noFill/>
          </a:ln>
        </p:spPr>
        <p:txBody>
          <a:bodyPr spcFirstLastPara="1" wrap="square" lIns="91425" tIns="45700" rIns="91425" bIns="45700" anchor="t" anchorCtr="0">
            <a:normAutofit/>
          </a:bodyPr>
          <a:lstStyle>
            <a:lvl1pPr marL="457200" lvl="0" indent="-327914" algn="l">
              <a:lnSpc>
                <a:spcPct val="110000"/>
              </a:lnSpc>
              <a:spcBef>
                <a:spcPts val="340"/>
              </a:spcBef>
              <a:spcAft>
                <a:spcPts val="0"/>
              </a:spcAft>
              <a:buSzPts val="1564"/>
              <a:buChar char="◼"/>
              <a:defRPr>
                <a:latin typeface="Malgun Gothic"/>
                <a:ea typeface="Malgun Gothic"/>
                <a:cs typeface="Malgun Gothic"/>
                <a:sym typeface="Malgun Gothic"/>
              </a:defRPr>
            </a:lvl1pPr>
            <a:lvl2pPr marL="914400" lvl="1" indent="-310387" algn="l">
              <a:lnSpc>
                <a:spcPct val="100000"/>
              </a:lnSpc>
              <a:spcBef>
                <a:spcPts val="600"/>
              </a:spcBef>
              <a:spcAft>
                <a:spcPts val="0"/>
              </a:spcAft>
              <a:buSzPts val="1288"/>
              <a:buChar char="◼"/>
              <a:defRPr>
                <a:latin typeface="Malgun Gothic"/>
                <a:ea typeface="Malgun Gothic"/>
                <a:cs typeface="Malgun Gothic"/>
                <a:sym typeface="Malgun Gothic"/>
              </a:defRPr>
            </a:lvl2pPr>
            <a:lvl3pPr marL="1371600" lvl="2" indent="-304546" algn="l">
              <a:lnSpc>
                <a:spcPct val="100000"/>
              </a:lnSpc>
              <a:spcBef>
                <a:spcPts val="600"/>
              </a:spcBef>
              <a:spcAft>
                <a:spcPts val="0"/>
              </a:spcAft>
              <a:buSzPts val="1196"/>
              <a:buChar char="◼"/>
              <a:defRPr>
                <a:latin typeface="Malgun Gothic"/>
                <a:ea typeface="Malgun Gothic"/>
                <a:cs typeface="Malgun Gothic"/>
                <a:sym typeface="Malgun Gothic"/>
              </a:defRPr>
            </a:lvl3pPr>
            <a:lvl4pPr marL="1828800" lvl="3" indent="-292861" algn="l">
              <a:lnSpc>
                <a:spcPct val="100000"/>
              </a:lnSpc>
              <a:spcBef>
                <a:spcPts val="600"/>
              </a:spcBef>
              <a:spcAft>
                <a:spcPts val="0"/>
              </a:spcAft>
              <a:buSzPts val="1012"/>
              <a:buChar char="◼"/>
              <a:defRPr>
                <a:latin typeface="Malgun Gothic"/>
                <a:ea typeface="Malgun Gothic"/>
                <a:cs typeface="Malgun Gothic"/>
                <a:sym typeface="Malgun Gothic"/>
              </a:defRPr>
            </a:lvl4pPr>
            <a:lvl5pPr marL="2286000" lvl="4" indent="-292861" algn="l">
              <a:lnSpc>
                <a:spcPct val="100000"/>
              </a:lnSpc>
              <a:spcBef>
                <a:spcPts val="600"/>
              </a:spcBef>
              <a:spcAft>
                <a:spcPts val="0"/>
              </a:spcAft>
              <a:buSzPts val="1012"/>
              <a:buChar char="◼"/>
              <a:defRPr>
                <a:latin typeface="Malgun Gothic"/>
                <a:ea typeface="Malgun Gothic"/>
                <a:cs typeface="Malgun Gothic"/>
                <a:sym typeface="Malgun Gothic"/>
              </a:defRPr>
            </a:lvl5pPr>
            <a:lvl6pPr marL="2743200" lvl="5" indent="-333756" algn="l">
              <a:lnSpc>
                <a:spcPct val="100000"/>
              </a:lnSpc>
              <a:spcBef>
                <a:spcPts val="600"/>
              </a:spcBef>
              <a:spcAft>
                <a:spcPts val="0"/>
              </a:spcAft>
              <a:buSzPts val="1656"/>
              <a:buChar char="◼"/>
              <a:defRPr/>
            </a:lvl6pPr>
            <a:lvl7pPr marL="3200400" lvl="6" indent="-333756" algn="l">
              <a:lnSpc>
                <a:spcPct val="100000"/>
              </a:lnSpc>
              <a:spcBef>
                <a:spcPts val="600"/>
              </a:spcBef>
              <a:spcAft>
                <a:spcPts val="0"/>
              </a:spcAft>
              <a:buSzPts val="1656"/>
              <a:buChar char="◼"/>
              <a:defRPr/>
            </a:lvl7pPr>
            <a:lvl8pPr marL="3657600" lvl="7" indent="-333756" algn="l">
              <a:lnSpc>
                <a:spcPct val="100000"/>
              </a:lnSpc>
              <a:spcBef>
                <a:spcPts val="600"/>
              </a:spcBef>
              <a:spcAft>
                <a:spcPts val="0"/>
              </a:spcAft>
              <a:buSzPts val="1656"/>
              <a:buChar char="◼"/>
              <a:defRPr/>
            </a:lvl8pPr>
            <a:lvl9pPr marL="4114800" lvl="8" indent="-333756" algn="l">
              <a:lnSpc>
                <a:spcPct val="100000"/>
              </a:lnSpc>
              <a:spcBef>
                <a:spcPts val="600"/>
              </a:spcBef>
              <a:spcAft>
                <a:spcPts val="600"/>
              </a:spcAft>
              <a:buSzPts val="1656"/>
              <a:buChar char="◼"/>
              <a:defRPr/>
            </a:lvl9pPr>
          </a:lstStyle>
          <a:p>
            <a:endParaRPr/>
          </a:p>
        </p:txBody>
      </p:sp>
      <p:sp>
        <p:nvSpPr>
          <p:cNvPr id="56" name="Google Shape;56;p11"/>
          <p:cNvSpPr txBox="1">
            <a:spLocks noGrp="1"/>
          </p:cNvSpPr>
          <p:nvPr>
            <p:ph type="body" idx="3"/>
          </p:nvPr>
        </p:nvSpPr>
        <p:spPr>
          <a:xfrm>
            <a:off x="6416039" y="2250892"/>
            <a:ext cx="5194770" cy="553373"/>
          </a:xfrm>
          <a:prstGeom prst="rect">
            <a:avLst/>
          </a:prstGeom>
          <a:noFill/>
          <a:ln>
            <a:noFill/>
          </a:ln>
        </p:spPr>
        <p:txBody>
          <a:bodyPr spcFirstLastPara="1" wrap="square" lIns="91425" tIns="45700" rIns="91425" bIns="45700" anchor="ctr" anchorCtr="0">
            <a:noAutofit/>
          </a:bodyPr>
          <a:lstStyle>
            <a:lvl1pPr marL="457200" marR="0" lvl="0" indent="-228600" algn="l">
              <a:lnSpc>
                <a:spcPct val="100000"/>
              </a:lnSpc>
              <a:spcBef>
                <a:spcPts val="360"/>
              </a:spcBef>
              <a:spcAft>
                <a:spcPts val="0"/>
              </a:spcAft>
              <a:buClr>
                <a:schemeClr val="accent1"/>
              </a:buClr>
              <a:buSzPts val="1656"/>
              <a:buFont typeface="Noto Sans Symbols"/>
              <a:buNone/>
              <a:defRPr sz="1800" b="0">
                <a:solidFill>
                  <a:srgbClr val="3F3F3F"/>
                </a:solidFill>
                <a:latin typeface="Malgun Gothic"/>
                <a:ea typeface="Malgun Gothic"/>
                <a:cs typeface="Malgun Gothic"/>
                <a:sym typeface="Malgun Gothic"/>
              </a:defRPr>
            </a:lvl1pPr>
            <a:lvl2pPr marL="914400" lvl="1" indent="-228600" algn="l">
              <a:lnSpc>
                <a:spcPct val="100000"/>
              </a:lnSpc>
              <a:spcBef>
                <a:spcPts val="600"/>
              </a:spcBef>
              <a:spcAft>
                <a:spcPts val="0"/>
              </a:spcAft>
              <a:buSzPts val="1840"/>
              <a:buNone/>
              <a:defRPr sz="2000" b="1"/>
            </a:lvl2pPr>
            <a:lvl3pPr marL="1371600" lvl="2" indent="-228600" algn="l">
              <a:lnSpc>
                <a:spcPct val="100000"/>
              </a:lnSpc>
              <a:spcBef>
                <a:spcPts val="600"/>
              </a:spcBef>
              <a:spcAft>
                <a:spcPts val="0"/>
              </a:spcAft>
              <a:buSzPts val="1656"/>
              <a:buNone/>
              <a:defRPr sz="1800" b="1"/>
            </a:lvl3pPr>
            <a:lvl4pPr marL="1828800" lvl="3" indent="-228600" algn="l">
              <a:lnSpc>
                <a:spcPct val="100000"/>
              </a:lnSpc>
              <a:spcBef>
                <a:spcPts val="600"/>
              </a:spcBef>
              <a:spcAft>
                <a:spcPts val="0"/>
              </a:spcAft>
              <a:buSzPts val="1472"/>
              <a:buNone/>
              <a:defRPr sz="1600" b="1"/>
            </a:lvl4pPr>
            <a:lvl5pPr marL="2286000" lvl="4" indent="-228600" algn="l">
              <a:lnSpc>
                <a:spcPct val="100000"/>
              </a:lnSpc>
              <a:spcBef>
                <a:spcPts val="600"/>
              </a:spcBef>
              <a:spcAft>
                <a:spcPts val="0"/>
              </a:spcAft>
              <a:buSzPts val="1472"/>
              <a:buNone/>
              <a:defRPr sz="1600" b="1"/>
            </a:lvl5pPr>
            <a:lvl6pPr marL="2743200" lvl="5" indent="-228600" algn="l">
              <a:lnSpc>
                <a:spcPct val="100000"/>
              </a:lnSpc>
              <a:spcBef>
                <a:spcPts val="600"/>
              </a:spcBef>
              <a:spcAft>
                <a:spcPts val="0"/>
              </a:spcAft>
              <a:buSzPts val="1472"/>
              <a:buNone/>
              <a:defRPr sz="1600" b="1"/>
            </a:lvl6pPr>
            <a:lvl7pPr marL="3200400" lvl="6" indent="-228600" algn="l">
              <a:lnSpc>
                <a:spcPct val="100000"/>
              </a:lnSpc>
              <a:spcBef>
                <a:spcPts val="600"/>
              </a:spcBef>
              <a:spcAft>
                <a:spcPts val="0"/>
              </a:spcAft>
              <a:buSzPts val="1472"/>
              <a:buNone/>
              <a:defRPr sz="1600" b="1"/>
            </a:lvl7pPr>
            <a:lvl8pPr marL="3657600" lvl="7" indent="-228600" algn="l">
              <a:lnSpc>
                <a:spcPct val="100000"/>
              </a:lnSpc>
              <a:spcBef>
                <a:spcPts val="600"/>
              </a:spcBef>
              <a:spcAft>
                <a:spcPts val="0"/>
              </a:spcAft>
              <a:buSzPts val="1472"/>
              <a:buNone/>
              <a:defRPr sz="1600" b="1"/>
            </a:lvl8pPr>
            <a:lvl9pPr marL="4114800" lvl="8" indent="-228600" algn="l">
              <a:lnSpc>
                <a:spcPct val="100000"/>
              </a:lnSpc>
              <a:spcBef>
                <a:spcPts val="600"/>
              </a:spcBef>
              <a:spcAft>
                <a:spcPts val="600"/>
              </a:spcAft>
              <a:buSzPts val="1472"/>
              <a:buNone/>
              <a:defRPr sz="1600" b="1"/>
            </a:lvl9pPr>
          </a:lstStyle>
          <a:p>
            <a:endParaRPr/>
          </a:p>
        </p:txBody>
      </p:sp>
      <p:sp>
        <p:nvSpPr>
          <p:cNvPr id="57" name="Google Shape;57;p11"/>
          <p:cNvSpPr txBox="1">
            <a:spLocks noGrp="1"/>
          </p:cNvSpPr>
          <p:nvPr>
            <p:ph type="body" idx="4"/>
          </p:nvPr>
        </p:nvSpPr>
        <p:spPr>
          <a:xfrm>
            <a:off x="6416037" y="2926052"/>
            <a:ext cx="5194771" cy="2934999"/>
          </a:xfrm>
          <a:prstGeom prst="rect">
            <a:avLst/>
          </a:prstGeom>
          <a:noFill/>
          <a:ln>
            <a:noFill/>
          </a:ln>
        </p:spPr>
        <p:txBody>
          <a:bodyPr spcFirstLastPara="1" wrap="square" lIns="91425" tIns="45700" rIns="91425" bIns="45700" anchor="t" anchorCtr="0">
            <a:normAutofit/>
          </a:bodyPr>
          <a:lstStyle>
            <a:lvl1pPr marL="457200" lvl="0" indent="-327914" algn="l">
              <a:lnSpc>
                <a:spcPct val="110000"/>
              </a:lnSpc>
              <a:spcBef>
                <a:spcPts val="340"/>
              </a:spcBef>
              <a:spcAft>
                <a:spcPts val="0"/>
              </a:spcAft>
              <a:buSzPts val="1564"/>
              <a:buChar char="◼"/>
              <a:defRPr>
                <a:latin typeface="Malgun Gothic"/>
                <a:ea typeface="Malgun Gothic"/>
                <a:cs typeface="Malgun Gothic"/>
                <a:sym typeface="Malgun Gothic"/>
              </a:defRPr>
            </a:lvl1pPr>
            <a:lvl2pPr marL="914400" lvl="1" indent="-310387" algn="l">
              <a:lnSpc>
                <a:spcPct val="100000"/>
              </a:lnSpc>
              <a:spcBef>
                <a:spcPts val="600"/>
              </a:spcBef>
              <a:spcAft>
                <a:spcPts val="0"/>
              </a:spcAft>
              <a:buSzPts val="1288"/>
              <a:buChar char="◼"/>
              <a:defRPr>
                <a:latin typeface="Malgun Gothic"/>
                <a:ea typeface="Malgun Gothic"/>
                <a:cs typeface="Malgun Gothic"/>
                <a:sym typeface="Malgun Gothic"/>
              </a:defRPr>
            </a:lvl2pPr>
            <a:lvl3pPr marL="1371600" lvl="2" indent="-304546" algn="l">
              <a:lnSpc>
                <a:spcPct val="100000"/>
              </a:lnSpc>
              <a:spcBef>
                <a:spcPts val="600"/>
              </a:spcBef>
              <a:spcAft>
                <a:spcPts val="0"/>
              </a:spcAft>
              <a:buSzPts val="1196"/>
              <a:buChar char="◼"/>
              <a:defRPr>
                <a:latin typeface="Malgun Gothic"/>
                <a:ea typeface="Malgun Gothic"/>
                <a:cs typeface="Malgun Gothic"/>
                <a:sym typeface="Malgun Gothic"/>
              </a:defRPr>
            </a:lvl3pPr>
            <a:lvl4pPr marL="1828800" lvl="3" indent="-292861" algn="l">
              <a:lnSpc>
                <a:spcPct val="100000"/>
              </a:lnSpc>
              <a:spcBef>
                <a:spcPts val="600"/>
              </a:spcBef>
              <a:spcAft>
                <a:spcPts val="0"/>
              </a:spcAft>
              <a:buSzPts val="1012"/>
              <a:buChar char="◼"/>
              <a:defRPr>
                <a:latin typeface="Malgun Gothic"/>
                <a:ea typeface="Malgun Gothic"/>
                <a:cs typeface="Malgun Gothic"/>
                <a:sym typeface="Malgun Gothic"/>
              </a:defRPr>
            </a:lvl4pPr>
            <a:lvl5pPr marL="2286000" lvl="4" indent="-292861" algn="l">
              <a:lnSpc>
                <a:spcPct val="100000"/>
              </a:lnSpc>
              <a:spcBef>
                <a:spcPts val="600"/>
              </a:spcBef>
              <a:spcAft>
                <a:spcPts val="0"/>
              </a:spcAft>
              <a:buSzPts val="1012"/>
              <a:buChar char="◼"/>
              <a:defRPr>
                <a:latin typeface="Malgun Gothic"/>
                <a:ea typeface="Malgun Gothic"/>
                <a:cs typeface="Malgun Gothic"/>
                <a:sym typeface="Malgun Gothic"/>
              </a:defRPr>
            </a:lvl5pPr>
            <a:lvl6pPr marL="2743200" lvl="5" indent="-333756" algn="l">
              <a:lnSpc>
                <a:spcPct val="100000"/>
              </a:lnSpc>
              <a:spcBef>
                <a:spcPts val="600"/>
              </a:spcBef>
              <a:spcAft>
                <a:spcPts val="0"/>
              </a:spcAft>
              <a:buSzPts val="1656"/>
              <a:buChar char="◼"/>
              <a:defRPr/>
            </a:lvl6pPr>
            <a:lvl7pPr marL="3200400" lvl="6" indent="-333756" algn="l">
              <a:lnSpc>
                <a:spcPct val="100000"/>
              </a:lnSpc>
              <a:spcBef>
                <a:spcPts val="600"/>
              </a:spcBef>
              <a:spcAft>
                <a:spcPts val="0"/>
              </a:spcAft>
              <a:buSzPts val="1656"/>
              <a:buChar char="◼"/>
              <a:defRPr/>
            </a:lvl7pPr>
            <a:lvl8pPr marL="3657600" lvl="7" indent="-333756" algn="l">
              <a:lnSpc>
                <a:spcPct val="100000"/>
              </a:lnSpc>
              <a:spcBef>
                <a:spcPts val="600"/>
              </a:spcBef>
              <a:spcAft>
                <a:spcPts val="0"/>
              </a:spcAft>
              <a:buSzPts val="1656"/>
              <a:buChar char="◼"/>
              <a:defRPr/>
            </a:lvl8pPr>
            <a:lvl9pPr marL="4114800" lvl="8" indent="-333756" algn="l">
              <a:lnSpc>
                <a:spcPct val="100000"/>
              </a:lnSpc>
              <a:spcBef>
                <a:spcPts val="600"/>
              </a:spcBef>
              <a:spcAft>
                <a:spcPts val="600"/>
              </a:spcAft>
              <a:buSzPts val="1656"/>
              <a:buChar char="◼"/>
              <a:defRPr/>
            </a:lvl9pPr>
          </a:lstStyle>
          <a:p>
            <a:endParaRPr/>
          </a:p>
        </p:txBody>
      </p:sp>
      <p:sp>
        <p:nvSpPr>
          <p:cNvPr id="58" name="Google Shape;58;p11"/>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1"/>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1"/>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제목만" type="titleOnly">
  <p:cSld name="TITLE_ONLY">
    <p:spTree>
      <p:nvGrpSpPr>
        <p:cNvPr id="1" name="Shape 61"/>
        <p:cNvGrpSpPr/>
        <p:nvPr/>
      </p:nvGrpSpPr>
      <p:grpSpPr>
        <a:xfrm>
          <a:off x="0" y="0"/>
          <a:ext cx="0" cy="0"/>
          <a:chOff x="0" y="0"/>
          <a:chExt cx="0" cy="0"/>
        </a:xfrm>
      </p:grpSpPr>
      <p:sp>
        <p:nvSpPr>
          <p:cNvPr id="62" name="Google Shape;62;p12"/>
          <p:cNvSpPr txBox="1">
            <a:spLocks noGrp="1"/>
          </p:cNvSpPr>
          <p:nvPr>
            <p:ph type="title"/>
          </p:nvPr>
        </p:nvSpPr>
        <p:spPr>
          <a:xfrm>
            <a:off x="575894" y="729658"/>
            <a:ext cx="11029616" cy="98833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2800"/>
              <a:buFont typeface="Malgun Gothic"/>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2"/>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2"/>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2"/>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비어 있음" type="blank">
  <p:cSld name="BLANK">
    <p:spTree>
      <p:nvGrpSpPr>
        <p:cNvPr id="1" name="Shape 66"/>
        <p:cNvGrpSpPr/>
        <p:nvPr/>
      </p:nvGrpSpPr>
      <p:grpSpPr>
        <a:xfrm>
          <a:off x="0" y="0"/>
          <a:ext cx="0" cy="0"/>
          <a:chOff x="0" y="0"/>
          <a:chExt cx="0" cy="0"/>
        </a:xfrm>
      </p:grpSpPr>
      <p:sp>
        <p:nvSpPr>
          <p:cNvPr id="67" name="Google Shape;67;p13"/>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13"/>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13"/>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캡션 있는 콘텐츠" type="objTx">
  <p:cSld name="OBJECT_WITH_CAPTION_TEXT">
    <p:spTree>
      <p:nvGrpSpPr>
        <p:cNvPr id="1" name="Shape 70"/>
        <p:cNvGrpSpPr/>
        <p:nvPr/>
      </p:nvGrpSpPr>
      <p:grpSpPr>
        <a:xfrm>
          <a:off x="0" y="0"/>
          <a:ext cx="0" cy="0"/>
          <a:chOff x="0" y="0"/>
          <a:chExt cx="0" cy="0"/>
        </a:xfrm>
      </p:grpSpPr>
      <p:sp>
        <p:nvSpPr>
          <p:cNvPr id="71" name="Google Shape;71;p14"/>
          <p:cNvSpPr/>
          <p:nvPr/>
        </p:nvSpPr>
        <p:spPr>
          <a:xfrm>
            <a:off x="447817" y="601200"/>
            <a:ext cx="3682723" cy="5815475"/>
          </a:xfrm>
          <a:prstGeom prst="rect">
            <a:avLst/>
          </a:prstGeom>
          <a:solidFill>
            <a:srgbClr val="46535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14"/>
          <p:cNvSpPr txBox="1">
            <a:spLocks noGrp="1"/>
          </p:cNvSpPr>
          <p:nvPr>
            <p:ph type="title"/>
          </p:nvPr>
        </p:nvSpPr>
        <p:spPr>
          <a:xfrm>
            <a:off x="767857" y="933450"/>
            <a:ext cx="3031852" cy="1722419"/>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FFFFFF"/>
              </a:buClr>
              <a:buSzPts val="2400"/>
              <a:buFont typeface="Malgun Gothic"/>
              <a:buNone/>
              <a:defRPr sz="2400" b="0">
                <a:solidFill>
                  <a:srgbClr val="FFFFFF"/>
                </a:solidFill>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4"/>
          <p:cNvSpPr txBox="1">
            <a:spLocks noGrp="1"/>
          </p:cNvSpPr>
          <p:nvPr>
            <p:ph type="body" idx="1"/>
          </p:nvPr>
        </p:nvSpPr>
        <p:spPr>
          <a:xfrm>
            <a:off x="4900928" y="1179829"/>
            <a:ext cx="6650991" cy="4658216"/>
          </a:xfrm>
          <a:prstGeom prst="rect">
            <a:avLst/>
          </a:prstGeom>
          <a:noFill/>
          <a:ln>
            <a:noFill/>
          </a:ln>
        </p:spPr>
        <p:txBody>
          <a:bodyPr spcFirstLastPara="1" wrap="square" lIns="91425" tIns="45700" rIns="91425" bIns="45700" anchor="ctr" anchorCtr="0">
            <a:normAutofit/>
          </a:bodyPr>
          <a:lstStyle>
            <a:lvl1pPr marL="457200" lvl="0" indent="-345440" algn="l">
              <a:lnSpc>
                <a:spcPct val="110000"/>
              </a:lnSpc>
              <a:spcBef>
                <a:spcPts val="400"/>
              </a:spcBef>
              <a:spcAft>
                <a:spcPts val="0"/>
              </a:spcAft>
              <a:buSzPts val="1840"/>
              <a:buChar char="◼"/>
              <a:defRPr sz="2000">
                <a:solidFill>
                  <a:schemeClr val="dk2"/>
                </a:solidFill>
                <a:latin typeface="Malgun Gothic"/>
                <a:ea typeface="Malgun Gothic"/>
                <a:cs typeface="Malgun Gothic"/>
                <a:sym typeface="Malgun Gothic"/>
              </a:defRPr>
            </a:lvl1pPr>
            <a:lvl2pPr marL="914400" lvl="1" indent="-333756" algn="l">
              <a:lnSpc>
                <a:spcPct val="100000"/>
              </a:lnSpc>
              <a:spcBef>
                <a:spcPts val="600"/>
              </a:spcBef>
              <a:spcAft>
                <a:spcPts val="0"/>
              </a:spcAft>
              <a:buSzPts val="1656"/>
              <a:buChar char="◼"/>
              <a:defRPr sz="1800">
                <a:solidFill>
                  <a:schemeClr val="dk2"/>
                </a:solidFill>
                <a:latin typeface="Malgun Gothic"/>
                <a:ea typeface="Malgun Gothic"/>
                <a:cs typeface="Malgun Gothic"/>
                <a:sym typeface="Malgun Gothic"/>
              </a:defRPr>
            </a:lvl2pPr>
            <a:lvl3pPr marL="1371600" lvl="2" indent="-322072" algn="l">
              <a:lnSpc>
                <a:spcPct val="100000"/>
              </a:lnSpc>
              <a:spcBef>
                <a:spcPts val="600"/>
              </a:spcBef>
              <a:spcAft>
                <a:spcPts val="0"/>
              </a:spcAft>
              <a:buSzPts val="1472"/>
              <a:buChar char="◼"/>
              <a:defRPr sz="1600">
                <a:solidFill>
                  <a:schemeClr val="dk2"/>
                </a:solidFill>
                <a:latin typeface="Malgun Gothic"/>
                <a:ea typeface="Malgun Gothic"/>
                <a:cs typeface="Malgun Gothic"/>
                <a:sym typeface="Malgun Gothic"/>
              </a:defRPr>
            </a:lvl3pPr>
            <a:lvl4pPr marL="1828800" lvl="3" indent="-310388" algn="l">
              <a:lnSpc>
                <a:spcPct val="100000"/>
              </a:lnSpc>
              <a:spcBef>
                <a:spcPts val="600"/>
              </a:spcBef>
              <a:spcAft>
                <a:spcPts val="0"/>
              </a:spcAft>
              <a:buSzPts val="1288"/>
              <a:buChar char="◼"/>
              <a:defRPr sz="1400">
                <a:solidFill>
                  <a:schemeClr val="dk2"/>
                </a:solidFill>
                <a:latin typeface="Malgun Gothic"/>
                <a:ea typeface="Malgun Gothic"/>
                <a:cs typeface="Malgun Gothic"/>
                <a:sym typeface="Malgun Gothic"/>
              </a:defRPr>
            </a:lvl4pPr>
            <a:lvl5pPr marL="2286000" lvl="4" indent="-310388" algn="l">
              <a:lnSpc>
                <a:spcPct val="100000"/>
              </a:lnSpc>
              <a:spcBef>
                <a:spcPts val="600"/>
              </a:spcBef>
              <a:spcAft>
                <a:spcPts val="0"/>
              </a:spcAft>
              <a:buSzPts val="1288"/>
              <a:buChar char="◼"/>
              <a:defRPr sz="1400">
                <a:solidFill>
                  <a:schemeClr val="dk2"/>
                </a:solidFill>
                <a:latin typeface="Malgun Gothic"/>
                <a:ea typeface="Malgun Gothic"/>
                <a:cs typeface="Malgun Gothic"/>
                <a:sym typeface="Malgun Gothic"/>
              </a:defRPr>
            </a:lvl5pPr>
            <a:lvl6pPr marL="2743200" lvl="5" indent="-310388" algn="l">
              <a:lnSpc>
                <a:spcPct val="100000"/>
              </a:lnSpc>
              <a:spcBef>
                <a:spcPts val="600"/>
              </a:spcBef>
              <a:spcAft>
                <a:spcPts val="0"/>
              </a:spcAft>
              <a:buSzPts val="1288"/>
              <a:buChar char="◼"/>
              <a:defRPr sz="1400">
                <a:solidFill>
                  <a:schemeClr val="dk2"/>
                </a:solidFill>
              </a:defRPr>
            </a:lvl6pPr>
            <a:lvl7pPr marL="3200400" lvl="6" indent="-310388" algn="l">
              <a:lnSpc>
                <a:spcPct val="100000"/>
              </a:lnSpc>
              <a:spcBef>
                <a:spcPts val="600"/>
              </a:spcBef>
              <a:spcAft>
                <a:spcPts val="0"/>
              </a:spcAft>
              <a:buSzPts val="1288"/>
              <a:buChar char="◼"/>
              <a:defRPr sz="1400">
                <a:solidFill>
                  <a:schemeClr val="dk2"/>
                </a:solidFill>
              </a:defRPr>
            </a:lvl7pPr>
            <a:lvl8pPr marL="3657600" lvl="7" indent="-310388" algn="l">
              <a:lnSpc>
                <a:spcPct val="100000"/>
              </a:lnSpc>
              <a:spcBef>
                <a:spcPts val="600"/>
              </a:spcBef>
              <a:spcAft>
                <a:spcPts val="0"/>
              </a:spcAft>
              <a:buSzPts val="1288"/>
              <a:buChar char="◼"/>
              <a:defRPr sz="1400">
                <a:solidFill>
                  <a:schemeClr val="dk2"/>
                </a:solidFill>
              </a:defRPr>
            </a:lvl8pPr>
            <a:lvl9pPr marL="4114800" lvl="8" indent="-310388" algn="l">
              <a:lnSpc>
                <a:spcPct val="100000"/>
              </a:lnSpc>
              <a:spcBef>
                <a:spcPts val="600"/>
              </a:spcBef>
              <a:spcAft>
                <a:spcPts val="600"/>
              </a:spcAft>
              <a:buSzPts val="1288"/>
              <a:buChar char="◼"/>
              <a:defRPr sz="1400">
                <a:solidFill>
                  <a:schemeClr val="dk2"/>
                </a:solidFill>
              </a:defRPr>
            </a:lvl9pPr>
          </a:lstStyle>
          <a:p>
            <a:endParaRPr/>
          </a:p>
        </p:txBody>
      </p:sp>
      <p:sp>
        <p:nvSpPr>
          <p:cNvPr id="74" name="Google Shape;74;p14"/>
          <p:cNvSpPr txBox="1">
            <a:spLocks noGrp="1"/>
          </p:cNvSpPr>
          <p:nvPr>
            <p:ph type="body" idx="2"/>
          </p:nvPr>
        </p:nvSpPr>
        <p:spPr>
          <a:xfrm>
            <a:off x="767857" y="2836654"/>
            <a:ext cx="3031852" cy="3001392"/>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320"/>
              </a:spcBef>
              <a:spcAft>
                <a:spcPts val="0"/>
              </a:spcAft>
              <a:buSzPts val="1472"/>
              <a:buNone/>
              <a:defRPr sz="1600">
                <a:solidFill>
                  <a:srgbClr val="FFFFFF"/>
                </a:solidFill>
                <a:latin typeface="Malgun Gothic"/>
                <a:ea typeface="Malgun Gothic"/>
                <a:cs typeface="Malgun Gothic"/>
                <a:sym typeface="Malgun Gothic"/>
              </a:defRPr>
            </a:lvl1pPr>
            <a:lvl2pPr marL="914400" lvl="1" indent="-228600" algn="l">
              <a:lnSpc>
                <a:spcPct val="100000"/>
              </a:lnSpc>
              <a:spcBef>
                <a:spcPts val="600"/>
              </a:spcBef>
              <a:spcAft>
                <a:spcPts val="0"/>
              </a:spcAft>
              <a:buSzPts val="1012"/>
              <a:buNone/>
              <a:defRPr sz="1100"/>
            </a:lvl2pPr>
            <a:lvl3pPr marL="1371600" lvl="2" indent="-228600" algn="l">
              <a:lnSpc>
                <a:spcPct val="100000"/>
              </a:lnSpc>
              <a:spcBef>
                <a:spcPts val="600"/>
              </a:spcBef>
              <a:spcAft>
                <a:spcPts val="0"/>
              </a:spcAft>
              <a:buSzPts val="920"/>
              <a:buNone/>
              <a:defRPr sz="1000"/>
            </a:lvl3pPr>
            <a:lvl4pPr marL="1828800" lvl="3" indent="-228600" algn="l">
              <a:lnSpc>
                <a:spcPct val="100000"/>
              </a:lnSpc>
              <a:spcBef>
                <a:spcPts val="600"/>
              </a:spcBef>
              <a:spcAft>
                <a:spcPts val="0"/>
              </a:spcAft>
              <a:buSzPts val="828"/>
              <a:buNone/>
              <a:defRPr sz="900"/>
            </a:lvl4pPr>
            <a:lvl5pPr marL="2286000" lvl="4" indent="-228600" algn="l">
              <a:lnSpc>
                <a:spcPct val="100000"/>
              </a:lnSpc>
              <a:spcBef>
                <a:spcPts val="600"/>
              </a:spcBef>
              <a:spcAft>
                <a:spcPts val="0"/>
              </a:spcAft>
              <a:buSzPts val="828"/>
              <a:buNone/>
              <a:defRPr sz="900"/>
            </a:lvl5pPr>
            <a:lvl6pPr marL="2743200" lvl="5" indent="-228600" algn="l">
              <a:lnSpc>
                <a:spcPct val="100000"/>
              </a:lnSpc>
              <a:spcBef>
                <a:spcPts val="600"/>
              </a:spcBef>
              <a:spcAft>
                <a:spcPts val="0"/>
              </a:spcAft>
              <a:buSzPts val="828"/>
              <a:buNone/>
              <a:defRPr sz="900"/>
            </a:lvl6pPr>
            <a:lvl7pPr marL="3200400" lvl="6" indent="-228600" algn="l">
              <a:lnSpc>
                <a:spcPct val="100000"/>
              </a:lnSpc>
              <a:spcBef>
                <a:spcPts val="600"/>
              </a:spcBef>
              <a:spcAft>
                <a:spcPts val="0"/>
              </a:spcAft>
              <a:buSzPts val="828"/>
              <a:buNone/>
              <a:defRPr sz="900"/>
            </a:lvl7pPr>
            <a:lvl8pPr marL="3657600" lvl="7" indent="-228600" algn="l">
              <a:lnSpc>
                <a:spcPct val="100000"/>
              </a:lnSpc>
              <a:spcBef>
                <a:spcPts val="600"/>
              </a:spcBef>
              <a:spcAft>
                <a:spcPts val="0"/>
              </a:spcAft>
              <a:buSzPts val="828"/>
              <a:buNone/>
              <a:defRPr sz="900"/>
            </a:lvl8pPr>
            <a:lvl9pPr marL="4114800" lvl="8" indent="-228600" algn="l">
              <a:lnSpc>
                <a:spcPct val="100000"/>
              </a:lnSpc>
              <a:spcBef>
                <a:spcPts val="600"/>
              </a:spcBef>
              <a:spcAft>
                <a:spcPts val="600"/>
              </a:spcAft>
              <a:buSzPts val="828"/>
              <a:buNone/>
              <a:defRPr sz="900"/>
            </a:lvl9pPr>
          </a:lstStyle>
          <a:p>
            <a:endParaRPr/>
          </a:p>
        </p:txBody>
      </p:sp>
      <p:sp>
        <p:nvSpPr>
          <p:cNvPr id="75" name="Google Shape;75;p14"/>
          <p:cNvSpPr txBox="1">
            <a:spLocks noGrp="1"/>
          </p:cNvSpPr>
          <p:nvPr>
            <p:ph type="dt" idx="10"/>
          </p:nvPr>
        </p:nvSpPr>
        <p:spPr>
          <a:xfrm>
            <a:off x="7605951" y="6456916"/>
            <a:ext cx="2844799"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4"/>
          <p:cNvSpPr txBox="1">
            <a:spLocks noGrp="1"/>
          </p:cNvSpPr>
          <p:nvPr>
            <p:ph type="ftr" idx="11"/>
          </p:nvPr>
        </p:nvSpPr>
        <p:spPr>
          <a:xfrm>
            <a:off x="581192" y="6452590"/>
            <a:ext cx="69172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atin typeface="Malgun Gothic"/>
                <a:ea typeface="Malgun Gothic"/>
                <a:cs typeface="Malgun Gothic"/>
                <a:sym typeface="Malgu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4"/>
          <p:cNvSpPr txBox="1">
            <a:spLocks noGrp="1"/>
          </p:cNvSpPr>
          <p:nvPr>
            <p:ph type="sldNum" idx="12"/>
          </p:nvPr>
        </p:nvSpPr>
        <p:spPr>
          <a:xfrm>
            <a:off x="10558300" y="6456916"/>
            <a:ext cx="105251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5"/>
          <p:cNvSpPr txBox="1">
            <a:spLocks noGrp="1"/>
          </p:cNvSpPr>
          <p:nvPr>
            <p:ph type="title"/>
          </p:nvPr>
        </p:nvSpPr>
        <p:spPr>
          <a:xfrm>
            <a:off x="581192" y="705124"/>
            <a:ext cx="11029616" cy="1189554"/>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3F3F3F"/>
              </a:buClr>
              <a:buSzPts val="2800"/>
              <a:buFont typeface="Malgun Gothic"/>
              <a:buNone/>
              <a:defRPr sz="2800" b="0" i="0" u="none" strike="noStrike" cap="none">
                <a:solidFill>
                  <a:srgbClr val="3F3F3F"/>
                </a:solidFill>
                <a:latin typeface="Malgun Gothic"/>
                <a:ea typeface="Malgun Gothic"/>
                <a:cs typeface="Malgun Gothic"/>
                <a:sym typeface="Malgun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9pPr>
          </a:lstStyle>
          <a:p>
            <a:endParaRPr/>
          </a:p>
        </p:txBody>
      </p:sp>
      <p:sp>
        <p:nvSpPr>
          <p:cNvPr id="11" name="Google Shape;11;p5"/>
          <p:cNvSpPr txBox="1">
            <a:spLocks noGrp="1"/>
          </p:cNvSpPr>
          <p:nvPr>
            <p:ph type="body" idx="1"/>
          </p:nvPr>
        </p:nvSpPr>
        <p:spPr>
          <a:xfrm>
            <a:off x="581192" y="2336002"/>
            <a:ext cx="11029616" cy="3652047"/>
          </a:xfrm>
          <a:prstGeom prst="rect">
            <a:avLst/>
          </a:prstGeom>
          <a:noFill/>
          <a:ln>
            <a:noFill/>
          </a:ln>
        </p:spPr>
        <p:txBody>
          <a:bodyPr spcFirstLastPara="1" wrap="square" lIns="91425" tIns="45700" rIns="91425" bIns="45700" anchor="ctr" anchorCtr="0">
            <a:normAutofit/>
          </a:bodyPr>
          <a:lstStyle>
            <a:lvl1pPr marL="457200" marR="0" lvl="0" indent="-327914" algn="l" rtl="0">
              <a:lnSpc>
                <a:spcPct val="110000"/>
              </a:lnSpc>
              <a:spcBef>
                <a:spcPts val="340"/>
              </a:spcBef>
              <a:spcAft>
                <a:spcPts val="0"/>
              </a:spcAft>
              <a:buClr>
                <a:schemeClr val="accent1"/>
              </a:buClr>
              <a:buSzPts val="1564"/>
              <a:buFont typeface="Noto Sans Symbols"/>
              <a:buChar char="◼"/>
              <a:defRPr sz="1700" b="0" i="0" u="none" strike="noStrike" cap="none">
                <a:solidFill>
                  <a:srgbClr val="3F3F3F"/>
                </a:solidFill>
                <a:latin typeface="Malgun Gothic"/>
                <a:ea typeface="Malgun Gothic"/>
                <a:cs typeface="Malgun Gothic"/>
                <a:sym typeface="Malgun Gothic"/>
              </a:defRPr>
            </a:lvl1pPr>
            <a:lvl2pPr marL="914400" marR="0" lvl="1" indent="-310387" algn="l" rtl="0">
              <a:lnSpc>
                <a:spcPct val="100000"/>
              </a:lnSpc>
              <a:spcBef>
                <a:spcPts val="600"/>
              </a:spcBef>
              <a:spcAft>
                <a:spcPts val="0"/>
              </a:spcAft>
              <a:buClr>
                <a:schemeClr val="accent1"/>
              </a:buClr>
              <a:buSzPts val="1288"/>
              <a:buFont typeface="Noto Sans Symbols"/>
              <a:buChar char="◼"/>
              <a:defRPr sz="1400" b="0" i="0" u="none" strike="noStrike" cap="none">
                <a:solidFill>
                  <a:srgbClr val="3F3F3F"/>
                </a:solidFill>
                <a:latin typeface="Malgun Gothic"/>
                <a:ea typeface="Malgun Gothic"/>
                <a:cs typeface="Malgun Gothic"/>
                <a:sym typeface="Malgun Gothic"/>
              </a:defRPr>
            </a:lvl2pPr>
            <a:lvl3pPr marL="1371600" marR="0" lvl="2" indent="-304546" algn="l" rtl="0">
              <a:lnSpc>
                <a:spcPct val="100000"/>
              </a:lnSpc>
              <a:spcBef>
                <a:spcPts val="600"/>
              </a:spcBef>
              <a:spcAft>
                <a:spcPts val="0"/>
              </a:spcAft>
              <a:buClr>
                <a:schemeClr val="accent1"/>
              </a:buClr>
              <a:buSzPts val="1196"/>
              <a:buFont typeface="Noto Sans Symbols"/>
              <a:buChar char="◼"/>
              <a:defRPr sz="1300" b="0" i="0" u="none" strike="noStrike" cap="none">
                <a:solidFill>
                  <a:srgbClr val="3F3F3F"/>
                </a:solidFill>
                <a:latin typeface="Malgun Gothic"/>
                <a:ea typeface="Malgun Gothic"/>
                <a:cs typeface="Malgun Gothic"/>
                <a:sym typeface="Malgun Gothic"/>
              </a:defRPr>
            </a:lvl3pPr>
            <a:lvl4pPr marL="1828800" marR="0" lvl="3" indent="-292861" algn="l" rtl="0">
              <a:lnSpc>
                <a:spcPct val="100000"/>
              </a:lnSpc>
              <a:spcBef>
                <a:spcPts val="600"/>
              </a:spcBef>
              <a:spcAft>
                <a:spcPts val="0"/>
              </a:spcAft>
              <a:buClr>
                <a:schemeClr val="accent1"/>
              </a:buClr>
              <a:buSzPts val="1012"/>
              <a:buFont typeface="Noto Sans Symbols"/>
              <a:buChar char="◼"/>
              <a:defRPr sz="1100" b="0" i="0" u="none" strike="noStrike" cap="none">
                <a:solidFill>
                  <a:srgbClr val="3F3F3F"/>
                </a:solidFill>
                <a:latin typeface="Malgun Gothic"/>
                <a:ea typeface="Malgun Gothic"/>
                <a:cs typeface="Malgun Gothic"/>
                <a:sym typeface="Malgun Gothic"/>
              </a:defRPr>
            </a:lvl4pPr>
            <a:lvl5pPr marL="2286000" marR="0" lvl="4" indent="-292861" algn="l" rtl="0">
              <a:lnSpc>
                <a:spcPct val="100000"/>
              </a:lnSpc>
              <a:spcBef>
                <a:spcPts val="600"/>
              </a:spcBef>
              <a:spcAft>
                <a:spcPts val="0"/>
              </a:spcAft>
              <a:buClr>
                <a:schemeClr val="accent1"/>
              </a:buClr>
              <a:buSzPts val="1012"/>
              <a:buFont typeface="Noto Sans Symbols"/>
              <a:buChar char="◼"/>
              <a:defRPr sz="1100" b="0" i="0" u="none" strike="noStrike" cap="none">
                <a:solidFill>
                  <a:srgbClr val="3F3F3F"/>
                </a:solidFill>
                <a:latin typeface="Malgun Gothic"/>
                <a:ea typeface="Malgun Gothic"/>
                <a:cs typeface="Malgun Gothic"/>
                <a:sym typeface="Malgun Gothic"/>
              </a:defRPr>
            </a:lvl5pPr>
            <a:lvl6pPr marL="2743200" marR="0" lvl="5" indent="-298704" algn="l" rtl="0">
              <a:lnSpc>
                <a:spcPct val="100000"/>
              </a:lnSpc>
              <a:spcBef>
                <a:spcPts val="600"/>
              </a:spcBef>
              <a:spcAft>
                <a:spcPts val="0"/>
              </a:spcAft>
              <a:buClr>
                <a:schemeClr val="accent2"/>
              </a:buClr>
              <a:buSzPts val="1104"/>
              <a:buFont typeface="Noto Sans Symbols"/>
              <a:buChar char="◼"/>
              <a:defRPr sz="1200" b="0" i="0" u="none" strike="noStrike" cap="none">
                <a:solidFill>
                  <a:schemeClr val="dk2"/>
                </a:solidFill>
                <a:latin typeface="Libre Franklin"/>
                <a:ea typeface="Libre Franklin"/>
                <a:cs typeface="Libre Franklin"/>
                <a:sym typeface="Libre Franklin"/>
              </a:defRPr>
            </a:lvl6pPr>
            <a:lvl7pPr marL="3200400" marR="0" lvl="6" indent="-298704" algn="l" rtl="0">
              <a:lnSpc>
                <a:spcPct val="100000"/>
              </a:lnSpc>
              <a:spcBef>
                <a:spcPts val="600"/>
              </a:spcBef>
              <a:spcAft>
                <a:spcPts val="0"/>
              </a:spcAft>
              <a:buClr>
                <a:schemeClr val="accent2"/>
              </a:buClr>
              <a:buSzPts val="1104"/>
              <a:buFont typeface="Noto Sans Symbols"/>
              <a:buChar char="◼"/>
              <a:defRPr sz="1200" b="0" i="0" u="none" strike="noStrike" cap="none">
                <a:solidFill>
                  <a:schemeClr val="dk2"/>
                </a:solidFill>
                <a:latin typeface="Libre Franklin"/>
                <a:ea typeface="Libre Franklin"/>
                <a:cs typeface="Libre Franklin"/>
                <a:sym typeface="Libre Franklin"/>
              </a:defRPr>
            </a:lvl7pPr>
            <a:lvl8pPr marL="3657600" marR="0" lvl="7" indent="-298703" algn="l" rtl="0">
              <a:lnSpc>
                <a:spcPct val="100000"/>
              </a:lnSpc>
              <a:spcBef>
                <a:spcPts val="600"/>
              </a:spcBef>
              <a:spcAft>
                <a:spcPts val="0"/>
              </a:spcAft>
              <a:buClr>
                <a:schemeClr val="accent2"/>
              </a:buClr>
              <a:buSzPts val="1104"/>
              <a:buFont typeface="Noto Sans Symbols"/>
              <a:buChar char="◼"/>
              <a:defRPr sz="1200" b="0" i="0" u="none" strike="noStrike" cap="none">
                <a:solidFill>
                  <a:schemeClr val="dk2"/>
                </a:solidFill>
                <a:latin typeface="Libre Franklin"/>
                <a:ea typeface="Libre Franklin"/>
                <a:cs typeface="Libre Franklin"/>
                <a:sym typeface="Libre Franklin"/>
              </a:defRPr>
            </a:lvl8pPr>
            <a:lvl9pPr marL="4114800" marR="0" lvl="8" indent="-298703" algn="l" rtl="0">
              <a:lnSpc>
                <a:spcPct val="100000"/>
              </a:lnSpc>
              <a:spcBef>
                <a:spcPts val="600"/>
              </a:spcBef>
              <a:spcAft>
                <a:spcPts val="600"/>
              </a:spcAft>
              <a:buClr>
                <a:schemeClr val="accent2"/>
              </a:buClr>
              <a:buSzPts val="1104"/>
              <a:buFont typeface="Noto Sans Symbols"/>
              <a:buChar char="◼"/>
              <a:defRPr sz="1200" b="0" i="0" u="none" strike="noStrike" cap="none">
                <a:solidFill>
                  <a:schemeClr val="dk2"/>
                </a:solidFill>
                <a:latin typeface="Libre Franklin"/>
                <a:ea typeface="Libre Franklin"/>
                <a:cs typeface="Libre Franklin"/>
                <a:sym typeface="Libre Franklin"/>
              </a:defRPr>
            </a:lvl9pPr>
          </a:lstStyle>
          <a:p>
            <a:endParaRPr/>
          </a:p>
        </p:txBody>
      </p:sp>
      <p:sp>
        <p:nvSpPr>
          <p:cNvPr id="12" name="Google Shape;12;p5"/>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900" b="0" i="0" u="none" strike="noStrike" cap="none">
                <a:solidFill>
                  <a:srgbClr val="3F3F3F"/>
                </a:solidFill>
                <a:latin typeface="Malgun Gothic"/>
                <a:ea typeface="Malgun Gothic"/>
                <a:cs typeface="Malgun Gothic"/>
                <a:sym typeface="Malgun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13" name="Google Shape;13;p5"/>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900" b="0" i="0" u="none" strike="noStrike" cap="none">
                <a:solidFill>
                  <a:srgbClr val="3F3F3F"/>
                </a:solidFill>
                <a:latin typeface="Malgun Gothic"/>
                <a:ea typeface="Malgun Gothic"/>
                <a:cs typeface="Malgun Gothic"/>
                <a:sym typeface="Malgun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14" name="Google Shape;14;p5"/>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3F3F3F"/>
                </a:solidFill>
                <a:latin typeface="Malgun Gothic"/>
                <a:ea typeface="Malgun Gothic"/>
                <a:cs typeface="Malgun Gothic"/>
                <a:sym typeface="Malgun Gothic"/>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5"/>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5"/>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5"/>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
          <p:cNvSpPr txBox="1">
            <a:spLocks noGrp="1"/>
          </p:cNvSpPr>
          <p:nvPr>
            <p:ph type="title"/>
          </p:nvPr>
        </p:nvSpPr>
        <p:spPr>
          <a:xfrm>
            <a:off x="581193" y="4693389"/>
            <a:ext cx="11029616" cy="566738"/>
          </a:xfrm>
          <a:prstGeom prst="rect">
            <a:avLst/>
          </a:prstGeom>
          <a:noFill/>
          <a:ln>
            <a:noFill/>
          </a:ln>
        </p:spPr>
        <p:txBody>
          <a:bodyPr spcFirstLastPara="1" wrap="square" lIns="91425" tIns="45700" rIns="91425" bIns="45700" anchor="b" anchorCtr="0">
            <a:normAutofit/>
          </a:bodyPr>
          <a:lstStyle/>
          <a:p>
            <a:r>
              <a:rPr lang="en-US" b="1" dirty="0"/>
              <a:t>Attention Is All You Need</a:t>
            </a:r>
          </a:p>
        </p:txBody>
      </p:sp>
      <p:pic>
        <p:nvPicPr>
          <p:cNvPr id="99" name="Google Shape;99;p1" descr="우산, 대형, 파란색, 그룹이(가) 표시된 사진&#10;&#10;자동 생성된 설명"/>
          <p:cNvPicPr preferRelativeResize="0"/>
          <p:nvPr/>
        </p:nvPicPr>
        <p:blipFill rotWithShape="1">
          <a:blip r:embed="rId3">
            <a:alphaModFix amt="70000"/>
          </a:blip>
          <a:srcRect t="41115" r="-1" b="4988"/>
          <a:stretch/>
        </p:blipFill>
        <p:spPr>
          <a:xfrm>
            <a:off x="447817" y="641350"/>
            <a:ext cx="11290859" cy="3651249"/>
          </a:xfrm>
          <a:prstGeom prst="rect">
            <a:avLst/>
          </a:prstGeom>
          <a:noFill/>
          <a:ln>
            <a:noFill/>
          </a:ln>
        </p:spPr>
      </p:pic>
      <p:sp>
        <p:nvSpPr>
          <p:cNvPr id="100" name="Google Shape;100;p1"/>
          <p:cNvSpPr txBox="1">
            <a:spLocks noGrp="1"/>
          </p:cNvSpPr>
          <p:nvPr>
            <p:ph type="body" idx="1"/>
          </p:nvPr>
        </p:nvSpPr>
        <p:spPr>
          <a:xfrm>
            <a:off x="329174" y="5349409"/>
            <a:ext cx="9868681" cy="998148"/>
          </a:xfrm>
          <a:prstGeom prst="rect">
            <a:avLst/>
          </a:prstGeom>
          <a:noFill/>
          <a:ln>
            <a:noFill/>
          </a:ln>
        </p:spPr>
        <p:txBody>
          <a:bodyPr spcFirstLastPara="1" wrap="square" lIns="91425" tIns="45700" rIns="91425" bIns="45700" anchor="t" anchorCtr="0">
            <a:normAutofit/>
          </a:bodyPr>
          <a:lstStyle/>
          <a:p>
            <a:pPr marL="457200" lvl="1" indent="0">
              <a:lnSpc>
                <a:spcPct val="110000"/>
              </a:lnSpc>
              <a:spcBef>
                <a:spcPts val="0"/>
              </a:spcBef>
              <a:buSzPts val="1472"/>
            </a:pPr>
            <a:r>
              <a:rPr lang="en-US" altLang="ko-KR" dirty="0"/>
              <a:t>Ashish Vaswani, Noam </a:t>
            </a:r>
            <a:r>
              <a:rPr lang="en-US" altLang="ko-KR" dirty="0" err="1"/>
              <a:t>Shazeer</a:t>
            </a:r>
            <a:r>
              <a:rPr lang="en-US" altLang="ko-KR" dirty="0"/>
              <a:t>, Niki Parmar, Jakob </a:t>
            </a:r>
            <a:r>
              <a:rPr lang="en-US" altLang="ko-KR" dirty="0" err="1"/>
              <a:t>Uszkoreit</a:t>
            </a:r>
            <a:r>
              <a:rPr lang="en-US" altLang="ko-KR" dirty="0"/>
              <a:t>, </a:t>
            </a:r>
            <a:r>
              <a:rPr lang="en-US" altLang="ko-KR" dirty="0" err="1"/>
              <a:t>Llion</a:t>
            </a:r>
            <a:r>
              <a:rPr lang="en-US" altLang="ko-KR" dirty="0"/>
              <a:t> Jones, Aidan N. Gomez, </a:t>
            </a:r>
            <a:r>
              <a:rPr lang="en-US" altLang="ko-KR" dirty="0" err="1"/>
              <a:t>Łukasz</a:t>
            </a:r>
            <a:r>
              <a:rPr lang="en-US" altLang="ko-KR" dirty="0"/>
              <a:t> Kaiser, Illia </a:t>
            </a:r>
            <a:r>
              <a:rPr lang="en-US" altLang="ko-KR" dirty="0" err="1"/>
              <a:t>Polosukhin</a:t>
            </a:r>
            <a:endParaRPr lang="en-US" altLang="ko-KR" dirty="0"/>
          </a:p>
          <a:p>
            <a:pPr marL="457200" lvl="1" indent="0">
              <a:lnSpc>
                <a:spcPct val="110000"/>
              </a:lnSpc>
              <a:spcBef>
                <a:spcPts val="0"/>
              </a:spcBef>
              <a:buSzPts val="1472"/>
            </a:pPr>
            <a:r>
              <a:rPr lang="en-US" altLang="ko-KR" dirty="0"/>
              <a:t>In NIPS 2017 : Advances in Neural Information Processing Systems 30</a:t>
            </a:r>
          </a:p>
          <a:p>
            <a:pPr marL="457200" lvl="1" indent="0">
              <a:lnSpc>
                <a:spcPct val="110000"/>
              </a:lnSpc>
              <a:spcBef>
                <a:spcPts val="0"/>
              </a:spcBef>
              <a:buSzPts val="1472"/>
            </a:pPr>
            <a:endParaRPr lang="en-US" altLang="ko-KR" dirty="0"/>
          </a:p>
        </p:txBody>
      </p:sp>
      <p:sp>
        <p:nvSpPr>
          <p:cNvPr id="101" name="Google Shape;101;p1"/>
          <p:cNvSpPr txBox="1">
            <a:spLocks noGrp="1"/>
          </p:cNvSpPr>
          <p:nvPr>
            <p:ph type="ftr" idx="11"/>
          </p:nvPr>
        </p:nvSpPr>
        <p:spPr>
          <a:xfrm>
            <a:off x="8657037" y="6409190"/>
            <a:ext cx="3081639" cy="37985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BIO COMPUTING &amp; MACHINE LEARNING LAB (BCML)</a:t>
            </a:r>
            <a:endParaRPr/>
          </a:p>
        </p:txBody>
      </p:sp>
      <p:sp>
        <p:nvSpPr>
          <p:cNvPr id="102" name="Google Shape;102;p1"/>
          <p:cNvSpPr txBox="1">
            <a:spLocks noGrp="1"/>
          </p:cNvSpPr>
          <p:nvPr>
            <p:ph type="sldNum" idx="12"/>
          </p:nvPr>
        </p:nvSpPr>
        <p:spPr>
          <a:xfrm>
            <a:off x="6096000" y="6423914"/>
            <a:ext cx="338802"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900"/>
              <a:buNone/>
            </a:pPr>
            <a:fld id="{00000000-1234-1234-1234-123412341234}" type="slidenum">
              <a:rPr lang="en-US"/>
              <a:t>1</a:t>
            </a:fld>
            <a:endParaRPr/>
          </a:p>
        </p:txBody>
      </p:sp>
      <p:pic>
        <p:nvPicPr>
          <p:cNvPr id="103" name="Google Shape;103;p1"/>
          <p:cNvPicPr preferRelativeResize="0"/>
          <p:nvPr/>
        </p:nvPicPr>
        <p:blipFill rotWithShape="1">
          <a:blip r:embed="rId4">
            <a:alphaModFix/>
          </a:blip>
          <a:srcRect/>
          <a:stretch/>
        </p:blipFill>
        <p:spPr>
          <a:xfrm>
            <a:off x="8657036" y="6498472"/>
            <a:ext cx="3081639" cy="201286"/>
          </a:xfrm>
          <a:prstGeom prst="rect">
            <a:avLst/>
          </a:prstGeom>
          <a:noFill/>
          <a:ln>
            <a:noFill/>
          </a:ln>
        </p:spPr>
      </p:pic>
      <p:sp>
        <p:nvSpPr>
          <p:cNvPr id="2" name="TextBox 1">
            <a:extLst>
              <a:ext uri="{FF2B5EF4-FFF2-40B4-BE49-F238E27FC236}">
                <a16:creationId xmlns:a16="http://schemas.microsoft.com/office/drawing/2014/main" id="{C5C562A8-04DB-72A3-6BB7-3C56682D1E7C}"/>
              </a:ext>
            </a:extLst>
          </p:cNvPr>
          <p:cNvSpPr txBox="1"/>
          <p:nvPr/>
        </p:nvSpPr>
        <p:spPr>
          <a:xfrm>
            <a:off x="9677400" y="5632234"/>
            <a:ext cx="2018187" cy="646331"/>
          </a:xfrm>
          <a:prstGeom prst="rect">
            <a:avLst/>
          </a:prstGeom>
          <a:noFill/>
        </p:spPr>
        <p:txBody>
          <a:bodyPr wrap="square" rtlCol="0">
            <a:spAutoFit/>
          </a:bodyPr>
          <a:lstStyle/>
          <a:p>
            <a:pPr lvl="1" algn="r"/>
            <a:r>
              <a:rPr lang="en-US" altLang="ko-KR" sz="1800" dirty="0"/>
              <a:t>Aug 1, 2023</a:t>
            </a:r>
          </a:p>
          <a:p>
            <a:pPr algn="r"/>
            <a:r>
              <a:rPr lang="en-US" altLang="ko-KR" sz="1800" dirty="0"/>
              <a:t>Sungmin Yoon</a:t>
            </a:r>
            <a:endParaRPr lang="ko-KR" altLang="en-US"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5C18CA5-9A95-0787-C62F-C8EFA0BA0C4E}"/>
              </a:ext>
            </a:extLst>
          </p:cNvPr>
          <p:cNvSpPr>
            <a:spLocks noGrp="1"/>
          </p:cNvSpPr>
          <p:nvPr>
            <p:ph type="title"/>
          </p:nvPr>
        </p:nvSpPr>
        <p:spPr/>
        <p:txBody>
          <a:bodyPr>
            <a:normAutofit fontScale="90000"/>
          </a:bodyPr>
          <a:lstStyle/>
          <a:p>
            <a:br>
              <a:rPr lang="en-US" altLang="ko-KR" dirty="0"/>
            </a:br>
            <a:r>
              <a:rPr lang="en-US" altLang="ko-KR" b="1" dirty="0"/>
              <a:t>Model Architecture</a:t>
            </a:r>
            <a:br>
              <a:rPr lang="en-US" altLang="ko-KR" b="1" dirty="0"/>
            </a:br>
            <a:endParaRPr lang="ko-KR" altLang="en-US" dirty="0"/>
          </a:p>
        </p:txBody>
      </p:sp>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grpSp>
        <p:nvGrpSpPr>
          <p:cNvPr id="4" name="그룹 3">
            <a:extLst>
              <a:ext uri="{FF2B5EF4-FFF2-40B4-BE49-F238E27FC236}">
                <a16:creationId xmlns:a16="http://schemas.microsoft.com/office/drawing/2014/main" id="{8CE43910-F3A2-9DEC-32DC-D0FD9178931E}"/>
              </a:ext>
            </a:extLst>
          </p:cNvPr>
          <p:cNvGrpSpPr/>
          <p:nvPr/>
        </p:nvGrpSpPr>
        <p:grpSpPr>
          <a:xfrm>
            <a:off x="6639555" y="872560"/>
            <a:ext cx="4445000" cy="5777752"/>
            <a:chOff x="965200" y="828724"/>
            <a:chExt cx="4445000" cy="5777752"/>
          </a:xfrm>
        </p:grpSpPr>
        <p:pic>
          <p:nvPicPr>
            <p:cNvPr id="4098" name="Picture 2" descr="post-thumbnail">
              <a:extLst>
                <a:ext uri="{FF2B5EF4-FFF2-40B4-BE49-F238E27FC236}">
                  <a16:creationId xmlns:a16="http://schemas.microsoft.com/office/drawing/2014/main" id="{52EFAAA4-B85D-F5E3-03EE-8B4354BF12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200" y="828724"/>
              <a:ext cx="4445000" cy="5777752"/>
            </a:xfrm>
            <a:prstGeom prst="rect">
              <a:avLst/>
            </a:prstGeom>
            <a:noFill/>
            <a:extLst>
              <a:ext uri="{909E8E84-426E-40DD-AFC4-6F175D3DCCD1}">
                <a14:hiddenFill xmlns:a14="http://schemas.microsoft.com/office/drawing/2010/main">
                  <a:solidFill>
                    <a:srgbClr val="FFFFFF"/>
                  </a:solidFill>
                </a14:hiddenFill>
              </a:ext>
            </a:extLst>
          </p:spPr>
        </p:pic>
        <p:sp>
          <p:nvSpPr>
            <p:cNvPr id="6" name="직사각형 5">
              <a:extLst>
                <a:ext uri="{FF2B5EF4-FFF2-40B4-BE49-F238E27FC236}">
                  <a16:creationId xmlns:a16="http://schemas.microsoft.com/office/drawing/2014/main" id="{1DBC3FFD-E5B4-4763-19CF-BC9B0842EFE2}"/>
                </a:ext>
              </a:extLst>
            </p:cNvPr>
            <p:cNvSpPr/>
            <p:nvPr/>
          </p:nvSpPr>
          <p:spPr>
            <a:xfrm>
              <a:off x="4568991" y="3232150"/>
              <a:ext cx="406400" cy="41910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a:extLst>
                <a:ext uri="{FF2B5EF4-FFF2-40B4-BE49-F238E27FC236}">
                  <a16:creationId xmlns:a16="http://schemas.microsoft.com/office/drawing/2014/main" id="{E9709990-608E-37D1-5E6E-6893B82A098B}"/>
                </a:ext>
              </a:extLst>
            </p:cNvPr>
            <p:cNvSpPr/>
            <p:nvPr/>
          </p:nvSpPr>
          <p:spPr>
            <a:xfrm>
              <a:off x="1219200" y="3676650"/>
              <a:ext cx="406400" cy="41910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1" name="텍스트 개체 틀 2">
            <a:extLst>
              <a:ext uri="{FF2B5EF4-FFF2-40B4-BE49-F238E27FC236}">
                <a16:creationId xmlns:a16="http://schemas.microsoft.com/office/drawing/2014/main" id="{1DCA867D-5AC5-0BDB-206C-F086DCFCA53C}"/>
              </a:ext>
            </a:extLst>
          </p:cNvPr>
          <p:cNvSpPr>
            <a:spLocks noGrp="1"/>
          </p:cNvSpPr>
          <p:nvPr>
            <p:ph type="body" idx="1"/>
          </p:nvPr>
        </p:nvSpPr>
        <p:spPr>
          <a:xfrm>
            <a:off x="581192" y="2178327"/>
            <a:ext cx="11029615" cy="3634486"/>
          </a:xfrm>
        </p:spPr>
        <p:txBody>
          <a:bodyPr>
            <a:normAutofit/>
          </a:bodyPr>
          <a:lstStyle/>
          <a:p>
            <a:r>
              <a:rPr lang="en-US" altLang="ko-KR" sz="2400" dirty="0"/>
              <a:t>Encoder-decoder structure</a:t>
            </a:r>
          </a:p>
          <a:p>
            <a:endParaRPr lang="en-US" altLang="ko-KR" sz="2400" dirty="0"/>
          </a:p>
          <a:p>
            <a:r>
              <a:rPr lang="en-US" altLang="ko-KR" sz="2400" dirty="0"/>
              <a:t>Stack size N = 6</a:t>
            </a:r>
          </a:p>
          <a:p>
            <a:endParaRPr lang="en-US" altLang="ko-KR" dirty="0"/>
          </a:p>
          <a:p>
            <a:pPr marL="129286" indent="0">
              <a:buNone/>
            </a:pPr>
            <a:endParaRPr lang="en-US" altLang="ko-KR" sz="2400" dirty="0"/>
          </a:p>
          <a:p>
            <a:endParaRPr lang="en-US" altLang="ko-KR" dirty="0"/>
          </a:p>
        </p:txBody>
      </p:sp>
      <p:sp>
        <p:nvSpPr>
          <p:cNvPr id="12" name="TextBox 11">
            <a:extLst>
              <a:ext uri="{FF2B5EF4-FFF2-40B4-BE49-F238E27FC236}">
                <a16:creationId xmlns:a16="http://schemas.microsoft.com/office/drawing/2014/main" id="{EF14B101-1DD8-0B2F-3D61-BB6BD9788DA2}"/>
              </a:ext>
            </a:extLst>
          </p:cNvPr>
          <p:cNvSpPr txBox="1"/>
          <p:nvPr/>
        </p:nvSpPr>
        <p:spPr>
          <a:xfrm>
            <a:off x="6760205" y="2513655"/>
            <a:ext cx="1079500" cy="369332"/>
          </a:xfrm>
          <a:prstGeom prst="rect">
            <a:avLst/>
          </a:prstGeom>
          <a:noFill/>
        </p:spPr>
        <p:txBody>
          <a:bodyPr wrap="square" rtlCol="0">
            <a:spAutoFit/>
          </a:bodyPr>
          <a:lstStyle/>
          <a:p>
            <a:r>
              <a:rPr lang="en-US" altLang="ko-KR" sz="1800" dirty="0">
                <a:solidFill>
                  <a:srgbClr val="FF0000"/>
                </a:solidFill>
              </a:rPr>
              <a:t>Encoder</a:t>
            </a:r>
            <a:endParaRPr lang="ko-KR" altLang="en-US" dirty="0">
              <a:solidFill>
                <a:srgbClr val="FF0000"/>
              </a:solidFill>
            </a:endParaRPr>
          </a:p>
        </p:txBody>
      </p:sp>
      <p:sp>
        <p:nvSpPr>
          <p:cNvPr id="13" name="TextBox 12">
            <a:extLst>
              <a:ext uri="{FF2B5EF4-FFF2-40B4-BE49-F238E27FC236}">
                <a16:creationId xmlns:a16="http://schemas.microsoft.com/office/drawing/2014/main" id="{D3DC353A-E6D1-13CA-A0BD-A59C0823EBB0}"/>
              </a:ext>
            </a:extLst>
          </p:cNvPr>
          <p:cNvSpPr txBox="1"/>
          <p:nvPr/>
        </p:nvSpPr>
        <p:spPr>
          <a:xfrm>
            <a:off x="10018550" y="1670268"/>
            <a:ext cx="1329131" cy="369332"/>
          </a:xfrm>
          <a:prstGeom prst="rect">
            <a:avLst/>
          </a:prstGeom>
          <a:noFill/>
        </p:spPr>
        <p:txBody>
          <a:bodyPr wrap="square" rtlCol="0">
            <a:spAutoFit/>
          </a:bodyPr>
          <a:lstStyle/>
          <a:p>
            <a:r>
              <a:rPr lang="en-US" altLang="ko-KR" sz="1800" dirty="0">
                <a:solidFill>
                  <a:srgbClr val="FF0000"/>
                </a:solidFill>
              </a:rPr>
              <a:t>Decoder</a:t>
            </a:r>
            <a:endParaRPr lang="ko-KR" altLang="en-US" dirty="0">
              <a:solidFill>
                <a:srgbClr val="FF0000"/>
              </a:solidFill>
            </a:endParaRPr>
          </a:p>
        </p:txBody>
      </p:sp>
    </p:spTree>
    <p:extLst>
      <p:ext uri="{BB962C8B-B14F-4D97-AF65-F5344CB8AC3E}">
        <p14:creationId xmlns:p14="http://schemas.microsoft.com/office/powerpoint/2010/main" val="1826049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5C18CA5-9A95-0787-C62F-C8EFA0BA0C4E}"/>
              </a:ext>
            </a:extLst>
          </p:cNvPr>
          <p:cNvSpPr>
            <a:spLocks noGrp="1"/>
          </p:cNvSpPr>
          <p:nvPr>
            <p:ph type="title"/>
          </p:nvPr>
        </p:nvSpPr>
        <p:spPr/>
        <p:txBody>
          <a:bodyPr>
            <a:normAutofit fontScale="90000"/>
          </a:bodyPr>
          <a:lstStyle/>
          <a:p>
            <a:br>
              <a:rPr lang="en-US" altLang="ko-KR" dirty="0"/>
            </a:br>
            <a:r>
              <a:rPr lang="en-US" altLang="ko-KR" b="1" dirty="0"/>
              <a:t>Model Architecture</a:t>
            </a:r>
            <a:br>
              <a:rPr lang="en-US" altLang="ko-KR" b="1" dirty="0"/>
            </a:br>
            <a:endParaRPr lang="ko-KR" altLang="en-US" dirty="0"/>
          </a:p>
        </p:txBody>
      </p:sp>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pic>
        <p:nvPicPr>
          <p:cNvPr id="3" name="Picture 2">
            <a:extLst>
              <a:ext uri="{FF2B5EF4-FFF2-40B4-BE49-F238E27FC236}">
                <a16:creationId xmlns:a16="http://schemas.microsoft.com/office/drawing/2014/main" id="{B1E1C31E-4A2B-5A98-D0D9-ED4975DDCD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426" y="4919240"/>
            <a:ext cx="6403847" cy="77818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post-thumbnail">
            <a:extLst>
              <a:ext uri="{FF2B5EF4-FFF2-40B4-BE49-F238E27FC236}">
                <a16:creationId xmlns:a16="http://schemas.microsoft.com/office/drawing/2014/main" id="{BBA0FFA7-5CE0-FA85-A243-1DFECECAB5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6742" y="585230"/>
            <a:ext cx="4825832" cy="6272770"/>
          </a:xfrm>
          <a:prstGeom prst="rect">
            <a:avLst/>
          </a:prstGeom>
          <a:noFill/>
          <a:extLst>
            <a:ext uri="{909E8E84-426E-40DD-AFC4-6F175D3DCCD1}">
              <a14:hiddenFill xmlns:a14="http://schemas.microsoft.com/office/drawing/2010/main">
                <a:solidFill>
                  <a:srgbClr val="FFFFFF"/>
                </a:solidFill>
              </a14:hiddenFill>
            </a:ext>
          </a:extLst>
        </p:spPr>
      </p:pic>
      <p:sp>
        <p:nvSpPr>
          <p:cNvPr id="10" name="텍스트 개체 틀 2">
            <a:extLst>
              <a:ext uri="{FF2B5EF4-FFF2-40B4-BE49-F238E27FC236}">
                <a16:creationId xmlns:a16="http://schemas.microsoft.com/office/drawing/2014/main" id="{34AD05DF-838B-20B5-7E6F-7D301C9C7542}"/>
              </a:ext>
            </a:extLst>
          </p:cNvPr>
          <p:cNvSpPr>
            <a:spLocks noGrp="1"/>
          </p:cNvSpPr>
          <p:nvPr>
            <p:ph type="body" idx="1"/>
          </p:nvPr>
        </p:nvSpPr>
        <p:spPr>
          <a:xfrm>
            <a:off x="479426" y="2114647"/>
            <a:ext cx="11029615" cy="3634486"/>
          </a:xfrm>
        </p:spPr>
        <p:txBody>
          <a:bodyPr>
            <a:normAutofit/>
          </a:bodyPr>
          <a:lstStyle/>
          <a:p>
            <a:r>
              <a:rPr lang="en-US" altLang="ko-KR" sz="2400" dirty="0"/>
              <a:t>Encoder(2-sub layers)</a:t>
            </a:r>
          </a:p>
          <a:p>
            <a:pPr lvl="1"/>
            <a:r>
              <a:rPr lang="en-US" altLang="ko-KR" sz="2100" dirty="0"/>
              <a:t>Multi-head Self-Attention</a:t>
            </a:r>
          </a:p>
          <a:p>
            <a:pPr lvl="1"/>
            <a:r>
              <a:rPr lang="en-US" altLang="ko-KR" sz="2100" dirty="0"/>
              <a:t>Feed Forward Network(FFN) – position wise</a:t>
            </a:r>
          </a:p>
          <a:p>
            <a:pPr lvl="1"/>
            <a:endParaRPr lang="en-US" altLang="ko-KR" sz="2100" dirty="0"/>
          </a:p>
          <a:p>
            <a:r>
              <a:rPr lang="en-US" altLang="ko-KR" sz="2400" dirty="0"/>
              <a:t>Residual connection</a:t>
            </a:r>
          </a:p>
          <a:p>
            <a:r>
              <a:rPr lang="en-US" altLang="ko-KR" sz="2400" dirty="0"/>
              <a:t>Layer normalization</a:t>
            </a:r>
          </a:p>
          <a:p>
            <a:endParaRPr lang="en-US" altLang="ko-KR" dirty="0"/>
          </a:p>
          <a:p>
            <a:endParaRPr lang="en-US" altLang="ko-KR" dirty="0"/>
          </a:p>
          <a:p>
            <a:endParaRPr lang="en-US" altLang="ko-KR" dirty="0"/>
          </a:p>
          <a:p>
            <a:endParaRPr lang="en-US" altLang="ko-KR" b="1" dirty="0"/>
          </a:p>
        </p:txBody>
      </p:sp>
    </p:spTree>
    <p:extLst>
      <p:ext uri="{BB962C8B-B14F-4D97-AF65-F5344CB8AC3E}">
        <p14:creationId xmlns:p14="http://schemas.microsoft.com/office/powerpoint/2010/main" val="550428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5C18CA5-9A95-0787-C62F-C8EFA0BA0C4E}"/>
              </a:ext>
            </a:extLst>
          </p:cNvPr>
          <p:cNvSpPr>
            <a:spLocks noGrp="1"/>
          </p:cNvSpPr>
          <p:nvPr>
            <p:ph type="title"/>
          </p:nvPr>
        </p:nvSpPr>
        <p:spPr/>
        <p:txBody>
          <a:bodyPr>
            <a:normAutofit fontScale="90000"/>
          </a:bodyPr>
          <a:lstStyle/>
          <a:p>
            <a:br>
              <a:rPr lang="en-US" altLang="ko-KR" dirty="0"/>
            </a:br>
            <a:r>
              <a:rPr lang="en-US" altLang="ko-KR" b="1" dirty="0"/>
              <a:t>Model Architecture</a:t>
            </a:r>
            <a:br>
              <a:rPr lang="en-US" altLang="ko-KR" b="1" dirty="0"/>
            </a:br>
            <a:endParaRPr lang="ko-KR" altLang="en-US" dirty="0"/>
          </a:p>
        </p:txBody>
      </p:sp>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pic>
        <p:nvPicPr>
          <p:cNvPr id="8" name="Picture 2" descr="post-thumbnail">
            <a:extLst>
              <a:ext uri="{FF2B5EF4-FFF2-40B4-BE49-F238E27FC236}">
                <a16:creationId xmlns:a16="http://schemas.microsoft.com/office/drawing/2014/main" id="{BBA0FFA7-5CE0-FA85-A243-1DFECECAB5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6742" y="585230"/>
            <a:ext cx="4825832" cy="6272770"/>
          </a:xfrm>
          <a:prstGeom prst="rect">
            <a:avLst/>
          </a:prstGeom>
          <a:noFill/>
          <a:extLst>
            <a:ext uri="{909E8E84-426E-40DD-AFC4-6F175D3DCCD1}">
              <a14:hiddenFill xmlns:a14="http://schemas.microsoft.com/office/drawing/2010/main">
                <a:solidFill>
                  <a:srgbClr val="FFFFFF"/>
                </a:solidFill>
              </a14:hiddenFill>
            </a:ext>
          </a:extLst>
        </p:spPr>
      </p:pic>
      <p:sp>
        <p:nvSpPr>
          <p:cNvPr id="10" name="텍스트 개체 틀 2">
            <a:extLst>
              <a:ext uri="{FF2B5EF4-FFF2-40B4-BE49-F238E27FC236}">
                <a16:creationId xmlns:a16="http://schemas.microsoft.com/office/drawing/2014/main" id="{34AD05DF-838B-20B5-7E6F-7D301C9C7542}"/>
              </a:ext>
            </a:extLst>
          </p:cNvPr>
          <p:cNvSpPr>
            <a:spLocks noGrp="1"/>
          </p:cNvSpPr>
          <p:nvPr>
            <p:ph type="body" idx="1"/>
          </p:nvPr>
        </p:nvSpPr>
        <p:spPr>
          <a:xfrm>
            <a:off x="311786" y="1611757"/>
            <a:ext cx="11029615" cy="3634486"/>
          </a:xfrm>
        </p:spPr>
        <p:txBody>
          <a:bodyPr>
            <a:normAutofit/>
          </a:bodyPr>
          <a:lstStyle/>
          <a:p>
            <a:r>
              <a:rPr lang="en-US" altLang="ko-KR" sz="2400" dirty="0"/>
              <a:t>Decoder(3-sub layers)</a:t>
            </a:r>
            <a:endParaRPr lang="en-US" altLang="ko-KR" sz="2800" dirty="0"/>
          </a:p>
          <a:p>
            <a:pPr lvl="1"/>
            <a:r>
              <a:rPr lang="en-US" altLang="ko-KR" sz="2000" dirty="0"/>
              <a:t>Modified self-attention(Masking)</a:t>
            </a:r>
          </a:p>
          <a:p>
            <a:pPr lvl="1"/>
            <a:r>
              <a:rPr lang="en-US" altLang="ko-KR" sz="2000" dirty="0"/>
              <a:t>Encoder-decoder attention layer</a:t>
            </a:r>
          </a:p>
          <a:p>
            <a:pPr lvl="1"/>
            <a:r>
              <a:rPr lang="en-US" altLang="ko-KR" sz="2000" dirty="0"/>
              <a:t>FFN</a:t>
            </a:r>
          </a:p>
          <a:p>
            <a:endParaRPr lang="en-US" altLang="ko-KR" dirty="0"/>
          </a:p>
          <a:p>
            <a:endParaRPr lang="en-US" altLang="ko-KR" b="1" dirty="0"/>
          </a:p>
        </p:txBody>
      </p:sp>
    </p:spTree>
    <p:extLst>
      <p:ext uri="{BB962C8B-B14F-4D97-AF65-F5344CB8AC3E}">
        <p14:creationId xmlns:p14="http://schemas.microsoft.com/office/powerpoint/2010/main" val="2390786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pic>
        <p:nvPicPr>
          <p:cNvPr id="7" name="Picture 2">
            <a:extLst>
              <a:ext uri="{FF2B5EF4-FFF2-40B4-BE49-F238E27FC236}">
                <a16:creationId xmlns:a16="http://schemas.microsoft.com/office/drawing/2014/main" id="{EDBF9A8D-E9D9-9152-8C6B-FA10235D21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0494" y="621824"/>
            <a:ext cx="7051506" cy="6236176"/>
          </a:xfrm>
          <a:prstGeom prst="rect">
            <a:avLst/>
          </a:prstGeom>
          <a:noFill/>
          <a:extLst>
            <a:ext uri="{909E8E84-426E-40DD-AFC4-6F175D3DCCD1}">
              <a14:hiddenFill xmlns:a14="http://schemas.microsoft.com/office/drawing/2010/main">
                <a:solidFill>
                  <a:srgbClr val="FFFFFF"/>
                </a:solidFill>
              </a14:hiddenFill>
            </a:ext>
          </a:extLst>
        </p:spPr>
      </p:pic>
      <p:sp>
        <p:nvSpPr>
          <p:cNvPr id="8" name="제목 1">
            <a:extLst>
              <a:ext uri="{FF2B5EF4-FFF2-40B4-BE49-F238E27FC236}">
                <a16:creationId xmlns:a16="http://schemas.microsoft.com/office/drawing/2014/main" id="{4E8709BB-8CA1-BB24-1C1B-8D3A599665F5}"/>
              </a:ext>
            </a:extLst>
          </p:cNvPr>
          <p:cNvSpPr>
            <a:spLocks noGrp="1"/>
          </p:cNvSpPr>
          <p:nvPr>
            <p:ph type="title"/>
          </p:nvPr>
        </p:nvSpPr>
        <p:spPr>
          <a:xfrm>
            <a:off x="581193" y="729658"/>
            <a:ext cx="11029616" cy="988332"/>
          </a:xfrm>
        </p:spPr>
        <p:txBody>
          <a:bodyPr>
            <a:normAutofit/>
          </a:bodyPr>
          <a:lstStyle/>
          <a:p>
            <a:r>
              <a:rPr lang="en-US" altLang="ko-KR" b="1" dirty="0"/>
              <a:t>Self attention </a:t>
            </a:r>
            <a:br>
              <a:rPr lang="en-US" altLang="ko-KR" b="1" dirty="0"/>
            </a:br>
            <a:r>
              <a:rPr lang="en-US" altLang="ko-KR" b="1" dirty="0"/>
              <a:t>	vs Cross attention</a:t>
            </a:r>
            <a:endParaRPr lang="ko-KR" altLang="en-US" b="1" dirty="0"/>
          </a:p>
        </p:txBody>
      </p:sp>
      <p:sp>
        <p:nvSpPr>
          <p:cNvPr id="11" name="텍스트 개체 틀 2">
            <a:extLst>
              <a:ext uri="{FF2B5EF4-FFF2-40B4-BE49-F238E27FC236}">
                <a16:creationId xmlns:a16="http://schemas.microsoft.com/office/drawing/2014/main" id="{AA4FAB1F-5BFD-09A6-191D-C90CC81E83E7}"/>
              </a:ext>
            </a:extLst>
          </p:cNvPr>
          <p:cNvSpPr>
            <a:spLocks noGrp="1"/>
          </p:cNvSpPr>
          <p:nvPr>
            <p:ph type="body" idx="1"/>
          </p:nvPr>
        </p:nvSpPr>
        <p:spPr>
          <a:xfrm>
            <a:off x="708043" y="2403381"/>
            <a:ext cx="4598474" cy="2051238"/>
          </a:xfrm>
        </p:spPr>
        <p:txBody>
          <a:bodyPr>
            <a:normAutofit/>
          </a:bodyPr>
          <a:lstStyle/>
          <a:p>
            <a:r>
              <a:rPr lang="en-US" altLang="ko-KR" sz="2800" dirty="0"/>
              <a:t>Where the Key/Value come from?</a:t>
            </a:r>
          </a:p>
          <a:p>
            <a:endParaRPr lang="en-US" altLang="ko-KR" sz="2800" dirty="0"/>
          </a:p>
        </p:txBody>
      </p:sp>
    </p:spTree>
    <p:extLst>
      <p:ext uri="{BB962C8B-B14F-4D97-AF65-F5344CB8AC3E}">
        <p14:creationId xmlns:p14="http://schemas.microsoft.com/office/powerpoint/2010/main" val="15367536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5C18CA5-9A95-0787-C62F-C8EFA0BA0C4E}"/>
              </a:ext>
            </a:extLst>
          </p:cNvPr>
          <p:cNvSpPr>
            <a:spLocks noGrp="1"/>
          </p:cNvSpPr>
          <p:nvPr>
            <p:ph type="title"/>
          </p:nvPr>
        </p:nvSpPr>
        <p:spPr>
          <a:xfrm>
            <a:off x="581194" y="716283"/>
            <a:ext cx="11029616" cy="988332"/>
          </a:xfrm>
        </p:spPr>
        <p:txBody>
          <a:bodyPr>
            <a:normAutofit fontScale="90000"/>
          </a:bodyPr>
          <a:lstStyle/>
          <a:p>
            <a:br>
              <a:rPr lang="en-US" altLang="ko-KR" dirty="0"/>
            </a:br>
            <a:br>
              <a:rPr lang="en-US" altLang="ko-KR" dirty="0"/>
            </a:br>
            <a:br>
              <a:rPr lang="en-US" altLang="ko-KR" dirty="0"/>
            </a:br>
            <a:r>
              <a:rPr lang="en-US" altLang="ko-KR" b="1" dirty="0"/>
              <a:t>Positional Encoding</a:t>
            </a:r>
            <a:br>
              <a:rPr lang="en-US" altLang="ko-KR" b="1" dirty="0"/>
            </a:br>
            <a:endParaRPr lang="ko-KR" altLang="en-US" dirty="0"/>
          </a:p>
        </p:txBody>
      </p:sp>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pic>
        <p:nvPicPr>
          <p:cNvPr id="5122" name="Picture 2">
            <a:extLst>
              <a:ext uri="{FF2B5EF4-FFF2-40B4-BE49-F238E27FC236}">
                <a16:creationId xmlns:a16="http://schemas.microsoft.com/office/drawing/2014/main" id="{727EB53C-BDC9-C6CB-1914-4958176583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0994" y="1451450"/>
            <a:ext cx="5046365" cy="1231790"/>
          </a:xfrm>
          <a:prstGeom prst="rect">
            <a:avLst/>
          </a:prstGeom>
          <a:noFill/>
          <a:extLst>
            <a:ext uri="{909E8E84-426E-40DD-AFC4-6F175D3DCCD1}">
              <a14:hiddenFill xmlns:a14="http://schemas.microsoft.com/office/drawing/2010/main">
                <a:solidFill>
                  <a:srgbClr val="FFFFFF"/>
                </a:solidFill>
              </a14:hiddenFill>
            </a:ext>
          </a:extLst>
        </p:spPr>
      </p:pic>
      <p:pic>
        <p:nvPicPr>
          <p:cNvPr id="4" name="그림 3" descr="라인, 그래프, 도표이(가) 표시된 사진&#10;&#10;자동 생성된 설명">
            <a:extLst>
              <a:ext uri="{FF2B5EF4-FFF2-40B4-BE49-F238E27FC236}">
                <a16:creationId xmlns:a16="http://schemas.microsoft.com/office/drawing/2014/main" id="{1CC14E41-8BDA-A440-78EF-1202EF80E3C5}"/>
              </a:ext>
            </a:extLst>
          </p:cNvPr>
          <p:cNvPicPr>
            <a:picLocks noChangeAspect="1"/>
          </p:cNvPicPr>
          <p:nvPr/>
        </p:nvPicPr>
        <p:blipFill>
          <a:blip r:embed="rId4"/>
          <a:stretch>
            <a:fillRect/>
          </a:stretch>
        </p:blipFill>
        <p:spPr>
          <a:xfrm>
            <a:off x="581190" y="2879651"/>
            <a:ext cx="9466986" cy="3547564"/>
          </a:xfrm>
          <a:prstGeom prst="rect">
            <a:avLst/>
          </a:prstGeom>
        </p:spPr>
      </p:pic>
      <p:sp>
        <p:nvSpPr>
          <p:cNvPr id="6" name="TextBox 5">
            <a:extLst>
              <a:ext uri="{FF2B5EF4-FFF2-40B4-BE49-F238E27FC236}">
                <a16:creationId xmlns:a16="http://schemas.microsoft.com/office/drawing/2014/main" id="{2B55EB0B-54F3-71D6-5270-650C3AD1E775}"/>
              </a:ext>
            </a:extLst>
          </p:cNvPr>
          <p:cNvSpPr txBox="1"/>
          <p:nvPr/>
        </p:nvSpPr>
        <p:spPr>
          <a:xfrm>
            <a:off x="6841313" y="1333032"/>
            <a:ext cx="3855543" cy="1323439"/>
          </a:xfrm>
          <a:prstGeom prst="rect">
            <a:avLst/>
          </a:prstGeom>
          <a:noFill/>
        </p:spPr>
        <p:txBody>
          <a:bodyPr wrap="none" rtlCol="0">
            <a:spAutoFit/>
          </a:bodyPr>
          <a:lstStyle/>
          <a:p>
            <a:r>
              <a:rPr lang="en-US" altLang="ko-KR" sz="2000" dirty="0"/>
              <a:t>Example.</a:t>
            </a:r>
          </a:p>
          <a:p>
            <a:r>
              <a:rPr lang="en-US" altLang="ko-KR" sz="2000" dirty="0"/>
              <a:t>I walk my dog every day</a:t>
            </a:r>
          </a:p>
          <a:p>
            <a:r>
              <a:rPr lang="en-US" altLang="ko-KR" sz="2000" dirty="0"/>
              <a:t>	vs </a:t>
            </a:r>
          </a:p>
          <a:p>
            <a:r>
              <a:rPr lang="en-US" altLang="ko-KR" sz="2000" dirty="0"/>
              <a:t>	every day I walk my dog</a:t>
            </a:r>
            <a:endParaRPr lang="ko-KR" altLang="en-US" sz="2000" dirty="0"/>
          </a:p>
        </p:txBody>
      </p:sp>
    </p:spTree>
    <p:extLst>
      <p:ext uri="{BB962C8B-B14F-4D97-AF65-F5344CB8AC3E}">
        <p14:creationId xmlns:p14="http://schemas.microsoft.com/office/powerpoint/2010/main" val="2052869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pic>
        <p:nvPicPr>
          <p:cNvPr id="9218" name="Picture 2">
            <a:extLst>
              <a:ext uri="{FF2B5EF4-FFF2-40B4-BE49-F238E27FC236}">
                <a16:creationId xmlns:a16="http://schemas.microsoft.com/office/drawing/2014/main" id="{DDBEF76A-941A-3986-8501-CF8AE88C5C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7789" y="1326346"/>
            <a:ext cx="6692900" cy="5280130"/>
          </a:xfrm>
          <a:prstGeom prst="rect">
            <a:avLst/>
          </a:prstGeom>
          <a:noFill/>
          <a:extLst>
            <a:ext uri="{909E8E84-426E-40DD-AFC4-6F175D3DCCD1}">
              <a14:hiddenFill xmlns:a14="http://schemas.microsoft.com/office/drawing/2010/main">
                <a:solidFill>
                  <a:srgbClr val="FFFFFF"/>
                </a:solidFill>
              </a14:hiddenFill>
            </a:ext>
          </a:extLst>
        </p:spPr>
      </p:pic>
      <p:sp>
        <p:nvSpPr>
          <p:cNvPr id="3" name="제목 1">
            <a:extLst>
              <a:ext uri="{FF2B5EF4-FFF2-40B4-BE49-F238E27FC236}">
                <a16:creationId xmlns:a16="http://schemas.microsoft.com/office/drawing/2014/main" id="{6F4797E8-CD6E-D6E2-6203-F4F684F602E8}"/>
              </a:ext>
            </a:extLst>
          </p:cNvPr>
          <p:cNvSpPr>
            <a:spLocks noGrp="1"/>
          </p:cNvSpPr>
          <p:nvPr>
            <p:ph type="title"/>
          </p:nvPr>
        </p:nvSpPr>
        <p:spPr>
          <a:xfrm>
            <a:off x="401311" y="385158"/>
            <a:ext cx="4965167" cy="1517251"/>
          </a:xfrm>
        </p:spPr>
        <p:txBody>
          <a:bodyPr>
            <a:normAutofit/>
          </a:bodyPr>
          <a:lstStyle/>
          <a:p>
            <a:r>
              <a:rPr lang="en-US" altLang="ko-KR" b="1" dirty="0"/>
              <a:t>Result with </a:t>
            </a:r>
            <a:br>
              <a:rPr lang="en-US" altLang="ko-KR" b="1" dirty="0"/>
            </a:br>
            <a:r>
              <a:rPr lang="en-US" altLang="ko-KR" b="1" dirty="0"/>
              <a:t>various hyper-parameters</a:t>
            </a:r>
            <a:endParaRPr lang="ko-KR" altLang="en-US" b="1" dirty="0"/>
          </a:p>
        </p:txBody>
      </p:sp>
    </p:spTree>
    <p:extLst>
      <p:ext uri="{BB962C8B-B14F-4D97-AF65-F5344CB8AC3E}">
        <p14:creationId xmlns:p14="http://schemas.microsoft.com/office/powerpoint/2010/main" val="14748050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5C18CA5-9A95-0787-C62F-C8EFA0BA0C4E}"/>
              </a:ext>
            </a:extLst>
          </p:cNvPr>
          <p:cNvSpPr>
            <a:spLocks noGrp="1"/>
          </p:cNvSpPr>
          <p:nvPr>
            <p:ph type="title"/>
          </p:nvPr>
        </p:nvSpPr>
        <p:spPr>
          <a:xfrm>
            <a:off x="581192" y="1014757"/>
            <a:ext cx="11029616" cy="988332"/>
          </a:xfrm>
        </p:spPr>
        <p:txBody>
          <a:bodyPr>
            <a:noAutofit/>
          </a:bodyPr>
          <a:lstStyle/>
          <a:p>
            <a:br>
              <a:rPr lang="en-US" altLang="ko-KR" sz="3200" dirty="0"/>
            </a:br>
            <a:r>
              <a:rPr lang="en-US" altLang="ko-KR" sz="3200" b="1" dirty="0"/>
              <a:t>Discussion</a:t>
            </a:r>
            <a:br>
              <a:rPr lang="en-US" altLang="ko-KR" sz="3200" b="1" dirty="0"/>
            </a:br>
            <a:endParaRPr lang="ko-KR" altLang="en-US" sz="3200" dirty="0"/>
          </a:p>
        </p:txBody>
      </p:sp>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a:xfrm>
            <a:off x="10558297" y="6492875"/>
            <a:ext cx="1052510" cy="365125"/>
          </a:xfrm>
        </p:spPr>
        <p:txBody>
          <a:bodyPr/>
          <a:lstStyle/>
          <a:p>
            <a:pPr marL="0" lvl="0" indent="0" algn="r" rtl="0">
              <a:spcBef>
                <a:spcPts val="0"/>
              </a:spcBef>
              <a:spcAft>
                <a:spcPts val="0"/>
              </a:spcAft>
              <a:buNone/>
            </a:pPr>
            <a:fld id="{00000000-1234-1234-1234-123412341234}" type="slidenum">
              <a:rPr lang="en-US" smtClean="0"/>
              <a:t>16</a:t>
            </a:fld>
            <a:endParaRPr lang="en-US"/>
          </a:p>
        </p:txBody>
      </p:sp>
      <p:sp>
        <p:nvSpPr>
          <p:cNvPr id="3" name="텍스트 개체 틀 2">
            <a:extLst>
              <a:ext uri="{FF2B5EF4-FFF2-40B4-BE49-F238E27FC236}">
                <a16:creationId xmlns:a16="http://schemas.microsoft.com/office/drawing/2014/main" id="{94FB10EB-77FD-4629-B6DC-8BDF96CB103A}"/>
              </a:ext>
            </a:extLst>
          </p:cNvPr>
          <p:cNvSpPr>
            <a:spLocks noGrp="1"/>
          </p:cNvSpPr>
          <p:nvPr>
            <p:ph type="body" idx="1"/>
          </p:nvPr>
        </p:nvSpPr>
        <p:spPr>
          <a:xfrm>
            <a:off x="581192" y="2288189"/>
            <a:ext cx="11029615" cy="3634486"/>
          </a:xfrm>
        </p:spPr>
        <p:txBody>
          <a:bodyPr>
            <a:normAutofit fontScale="92500" lnSpcReduction="10000"/>
          </a:bodyPr>
          <a:lstStyle/>
          <a:p>
            <a:r>
              <a:rPr lang="en-US" altLang="ko-KR" sz="3200" dirty="0"/>
              <a:t>Good</a:t>
            </a:r>
          </a:p>
          <a:p>
            <a:pPr lvl="1"/>
            <a:r>
              <a:rPr lang="en-US" altLang="ko-KR" sz="2900" dirty="0"/>
              <a:t>Detailed and qualified result</a:t>
            </a:r>
          </a:p>
          <a:p>
            <a:pPr lvl="1"/>
            <a:r>
              <a:rPr lang="en-US" altLang="ko-KR" sz="2900" dirty="0"/>
              <a:t>Transferable -&gt; more brain-like</a:t>
            </a:r>
          </a:p>
          <a:p>
            <a:pPr lvl="1"/>
            <a:r>
              <a:rPr lang="en-US" altLang="ko-KR" sz="2900" dirty="0"/>
              <a:t>Explanation</a:t>
            </a:r>
          </a:p>
          <a:p>
            <a:endParaRPr lang="en-US" altLang="ko-KR" sz="3200" dirty="0"/>
          </a:p>
          <a:p>
            <a:r>
              <a:rPr lang="en-US" altLang="ko-KR" sz="3200" dirty="0"/>
              <a:t>Bad</a:t>
            </a:r>
          </a:p>
          <a:p>
            <a:pPr lvl="1"/>
            <a:r>
              <a:rPr lang="en-US" altLang="ko-KR" sz="2900" dirty="0"/>
              <a:t>Memory cost</a:t>
            </a:r>
          </a:p>
          <a:p>
            <a:endParaRPr lang="en-US" altLang="ko-KR" dirty="0"/>
          </a:p>
          <a:p>
            <a:endParaRPr lang="en-US" altLang="ko-KR" dirty="0"/>
          </a:p>
          <a:p>
            <a:endParaRPr lang="en-US" altLang="ko-KR" dirty="0"/>
          </a:p>
        </p:txBody>
      </p:sp>
    </p:spTree>
    <p:extLst>
      <p:ext uri="{BB962C8B-B14F-4D97-AF65-F5344CB8AC3E}">
        <p14:creationId xmlns:p14="http://schemas.microsoft.com/office/powerpoint/2010/main" val="17379694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552B7E2-BC6B-AFF6-C409-67CB8B264715}"/>
              </a:ext>
            </a:extLst>
          </p:cNvPr>
          <p:cNvSpPr>
            <a:spLocks noGrp="1"/>
          </p:cNvSpPr>
          <p:nvPr>
            <p:ph type="title"/>
          </p:nvPr>
        </p:nvSpPr>
        <p:spPr>
          <a:xfrm>
            <a:off x="581191" y="676756"/>
            <a:ext cx="11029616" cy="1188720"/>
          </a:xfrm>
        </p:spPr>
        <p:txBody>
          <a:bodyPr>
            <a:normAutofit/>
          </a:bodyPr>
          <a:lstStyle/>
          <a:p>
            <a:r>
              <a:rPr lang="en-US" altLang="ko-KR" b="1" dirty="0"/>
              <a:t>Index</a:t>
            </a:r>
            <a:br>
              <a:rPr lang="en-US" altLang="ko-KR" b="1" dirty="0"/>
            </a:br>
            <a:endParaRPr lang="ko-KR" altLang="en-US" b="1" dirty="0"/>
          </a:p>
        </p:txBody>
      </p:sp>
      <p:sp>
        <p:nvSpPr>
          <p:cNvPr id="3" name="텍스트 개체 틀 2">
            <a:extLst>
              <a:ext uri="{FF2B5EF4-FFF2-40B4-BE49-F238E27FC236}">
                <a16:creationId xmlns:a16="http://schemas.microsoft.com/office/drawing/2014/main" id="{199C7C2B-35B3-79AB-5992-DE763D15E21C}"/>
              </a:ext>
            </a:extLst>
          </p:cNvPr>
          <p:cNvSpPr>
            <a:spLocks noGrp="1"/>
          </p:cNvSpPr>
          <p:nvPr>
            <p:ph type="body" idx="1"/>
          </p:nvPr>
        </p:nvSpPr>
        <p:spPr>
          <a:xfrm>
            <a:off x="581192" y="2546758"/>
            <a:ext cx="11029615" cy="3634486"/>
          </a:xfrm>
        </p:spPr>
        <p:txBody>
          <a:bodyPr>
            <a:normAutofit fontScale="92500" lnSpcReduction="10000"/>
          </a:bodyPr>
          <a:lstStyle/>
          <a:p>
            <a:r>
              <a:rPr lang="en-US" altLang="ko-KR" sz="2400" dirty="0"/>
              <a:t>Background</a:t>
            </a:r>
          </a:p>
          <a:p>
            <a:pPr marL="129286" indent="0">
              <a:buNone/>
            </a:pPr>
            <a:endParaRPr lang="en-US" altLang="ko-KR" sz="2400" dirty="0"/>
          </a:p>
          <a:p>
            <a:r>
              <a:rPr lang="en-US" altLang="ko-KR" sz="2400" dirty="0"/>
              <a:t>Review of Attention mechanism</a:t>
            </a:r>
          </a:p>
          <a:p>
            <a:endParaRPr lang="en-US" altLang="ko-KR" sz="2400" dirty="0"/>
          </a:p>
          <a:p>
            <a:r>
              <a:rPr lang="en-US" altLang="ko-KR" sz="2400" dirty="0"/>
              <a:t>Model Architecture</a:t>
            </a:r>
          </a:p>
          <a:p>
            <a:endParaRPr lang="en-US" altLang="ko-KR" sz="2400" dirty="0"/>
          </a:p>
          <a:p>
            <a:r>
              <a:rPr lang="en-US" altLang="ko-KR" sz="2400" dirty="0"/>
              <a:t>(Experiment &amp; Result)</a:t>
            </a:r>
          </a:p>
          <a:p>
            <a:endParaRPr lang="en-US" altLang="ko-KR" sz="2400" dirty="0"/>
          </a:p>
          <a:p>
            <a:r>
              <a:rPr lang="en-US" altLang="ko-KR" sz="2400" dirty="0"/>
              <a:t>Discussion</a:t>
            </a:r>
          </a:p>
          <a:p>
            <a:endParaRPr lang="en-US" altLang="ko-KR" dirty="0"/>
          </a:p>
          <a:p>
            <a:endParaRPr lang="en-US" altLang="ko-KR" dirty="0"/>
          </a:p>
          <a:p>
            <a:endParaRPr lang="en-US" altLang="ko-KR" dirty="0"/>
          </a:p>
          <a:p>
            <a:endParaRPr lang="en-US" altLang="ko-KR" dirty="0"/>
          </a:p>
        </p:txBody>
      </p:sp>
      <p:sp>
        <p:nvSpPr>
          <p:cNvPr id="4" name="슬라이드 번호 개체 틀 3">
            <a:extLst>
              <a:ext uri="{FF2B5EF4-FFF2-40B4-BE49-F238E27FC236}">
                <a16:creationId xmlns:a16="http://schemas.microsoft.com/office/drawing/2014/main" id="{8319779B-4722-81B9-D004-678E735D814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extLst>
      <p:ext uri="{BB962C8B-B14F-4D97-AF65-F5344CB8AC3E}">
        <p14:creationId xmlns:p14="http://schemas.microsoft.com/office/powerpoint/2010/main" val="2162926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3" name="그림 2">
            <a:extLst>
              <a:ext uri="{FF2B5EF4-FFF2-40B4-BE49-F238E27FC236}">
                <a16:creationId xmlns:a16="http://schemas.microsoft.com/office/drawing/2014/main" id="{69C52D88-1729-DD46-8F81-FD79762D0310}"/>
              </a:ext>
            </a:extLst>
          </p:cNvPr>
          <p:cNvPicPr>
            <a:picLocks noChangeAspect="1"/>
          </p:cNvPicPr>
          <p:nvPr/>
        </p:nvPicPr>
        <p:blipFill>
          <a:blip r:embed="rId3"/>
          <a:stretch>
            <a:fillRect/>
          </a:stretch>
        </p:blipFill>
        <p:spPr>
          <a:xfrm>
            <a:off x="1585348" y="1435100"/>
            <a:ext cx="8571052" cy="4584834"/>
          </a:xfrm>
          <a:prstGeom prst="rect">
            <a:avLst/>
          </a:prstGeom>
        </p:spPr>
      </p:pic>
      <p:sp>
        <p:nvSpPr>
          <p:cNvPr id="108" name="Google Shape;108;p2"/>
          <p:cNvSpPr txBox="1">
            <a:spLocks noGrp="1"/>
          </p:cNvSpPr>
          <p:nvPr>
            <p:ph type="title"/>
          </p:nvPr>
        </p:nvSpPr>
        <p:spPr>
          <a:xfrm>
            <a:off x="581025" y="940776"/>
            <a:ext cx="11029783" cy="805802"/>
          </a:xfrm>
          <a:prstGeom prst="rect">
            <a:avLst/>
          </a:prstGeom>
          <a:noFill/>
          <a:ln>
            <a:noFill/>
          </a:ln>
        </p:spPr>
        <p:txBody>
          <a:bodyPr spcFirstLastPara="1" wrap="square" lIns="91425" tIns="45700" rIns="91425" bIns="45700" anchor="b" anchorCtr="0">
            <a:normAutofit fontScale="90000"/>
          </a:bodyPr>
          <a:lstStyle/>
          <a:p>
            <a:pPr marL="0" lvl="0" indent="0" algn="l" rtl="0">
              <a:lnSpc>
                <a:spcPct val="100000"/>
              </a:lnSpc>
              <a:spcBef>
                <a:spcPts val="0"/>
              </a:spcBef>
              <a:spcAft>
                <a:spcPts val="0"/>
              </a:spcAft>
              <a:buClr>
                <a:srgbClr val="3F3F3F"/>
              </a:buClr>
              <a:buSzPts val="2800"/>
              <a:buFont typeface="Malgun Gothic"/>
              <a:buNone/>
            </a:pPr>
            <a:r>
              <a:rPr lang="en-US" b="1" dirty="0"/>
              <a:t>Timeline of Attention mechanism</a:t>
            </a:r>
            <a:br>
              <a:rPr lang="en-US" b="1" dirty="0"/>
            </a:br>
            <a:endParaRPr b="1" dirty="0"/>
          </a:p>
        </p:txBody>
      </p:sp>
      <p:sp>
        <p:nvSpPr>
          <p:cNvPr id="128" name="Google Shape;128;p2"/>
          <p:cNvSpPr txBox="1">
            <a:spLocks noGrp="1"/>
          </p:cNvSpPr>
          <p:nvPr>
            <p:ph type="sldNum" idx="12"/>
          </p:nvPr>
        </p:nvSpPr>
        <p:spPr>
          <a:xfrm>
            <a:off x="11364684" y="6410955"/>
            <a:ext cx="246124"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900"/>
              <a:buNone/>
            </a:pPr>
            <a:fld id="{00000000-1234-1234-1234-123412341234}" type="slidenum">
              <a:rPr lang="en-US"/>
              <a:t>3</a:t>
            </a:fld>
            <a:endParaRPr/>
          </a:p>
        </p:txBody>
      </p:sp>
      <p:pic>
        <p:nvPicPr>
          <p:cNvPr id="129" name="Google Shape;129;p2"/>
          <p:cNvPicPr preferRelativeResize="0"/>
          <p:nvPr/>
        </p:nvPicPr>
        <p:blipFill rotWithShape="1">
          <a:blip r:embed="rId4">
            <a:alphaModFix/>
          </a:blip>
          <a:srcRect/>
          <a:stretch/>
        </p:blipFill>
        <p:spPr>
          <a:xfrm>
            <a:off x="581025" y="6492875"/>
            <a:ext cx="3081639" cy="201286"/>
          </a:xfrm>
          <a:prstGeom prst="rect">
            <a:avLst/>
          </a:prstGeom>
          <a:noFill/>
          <a:ln>
            <a:noFill/>
          </a:ln>
        </p:spPr>
      </p:pic>
      <p:sp>
        <p:nvSpPr>
          <p:cNvPr id="4" name="TextBox 3">
            <a:extLst>
              <a:ext uri="{FF2B5EF4-FFF2-40B4-BE49-F238E27FC236}">
                <a16:creationId xmlns:a16="http://schemas.microsoft.com/office/drawing/2014/main" id="{B8B023FB-BB02-A5EB-E251-C8D978CD4D18}"/>
              </a:ext>
            </a:extLst>
          </p:cNvPr>
          <p:cNvSpPr txBox="1"/>
          <p:nvPr/>
        </p:nvSpPr>
        <p:spPr>
          <a:xfrm>
            <a:off x="6228862" y="6221045"/>
            <a:ext cx="5135822" cy="523220"/>
          </a:xfrm>
          <a:prstGeom prst="rect">
            <a:avLst/>
          </a:prstGeom>
          <a:noFill/>
        </p:spPr>
        <p:txBody>
          <a:bodyPr wrap="square" rtlCol="0">
            <a:spAutoFit/>
          </a:bodyPr>
          <a:lstStyle/>
          <a:p>
            <a:r>
              <a:rPr lang="en-US" altLang="ko-KR" dirty="0"/>
              <a:t>Reference : Transformer-based models and hardware acceleration analysis in autonomous driving: A survey </a:t>
            </a:r>
            <a:endParaRPr lang="ko-KR"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8D1A8C3-05E8-3B47-EDE4-E1B4C9AD9E12}"/>
              </a:ext>
            </a:extLst>
          </p:cNvPr>
          <p:cNvSpPr>
            <a:spLocks noGrp="1"/>
          </p:cNvSpPr>
          <p:nvPr>
            <p:ph type="title"/>
          </p:nvPr>
        </p:nvSpPr>
        <p:spPr>
          <a:xfrm>
            <a:off x="581192" y="882650"/>
            <a:ext cx="11029616" cy="1008226"/>
          </a:xfrm>
        </p:spPr>
        <p:txBody>
          <a:bodyPr/>
          <a:lstStyle/>
          <a:p>
            <a:r>
              <a:rPr lang="en-US" altLang="ko-KR" b="1" dirty="0"/>
              <a:t>Why Attention?</a:t>
            </a:r>
            <a:br>
              <a:rPr lang="en-US" altLang="ko-KR" b="1" dirty="0"/>
            </a:br>
            <a:endParaRPr lang="ko-KR" altLang="en-US" b="1" dirty="0"/>
          </a:p>
        </p:txBody>
      </p:sp>
      <p:sp>
        <p:nvSpPr>
          <p:cNvPr id="3" name="텍스트 개체 틀 2">
            <a:extLst>
              <a:ext uri="{FF2B5EF4-FFF2-40B4-BE49-F238E27FC236}">
                <a16:creationId xmlns:a16="http://schemas.microsoft.com/office/drawing/2014/main" id="{F269B128-A938-0A05-3F93-CB8420205969}"/>
              </a:ext>
            </a:extLst>
          </p:cNvPr>
          <p:cNvSpPr>
            <a:spLocks noGrp="1"/>
          </p:cNvSpPr>
          <p:nvPr>
            <p:ph type="body" idx="1"/>
          </p:nvPr>
        </p:nvSpPr>
        <p:spPr>
          <a:xfrm>
            <a:off x="581193" y="969452"/>
            <a:ext cx="11029615" cy="3634486"/>
          </a:xfrm>
        </p:spPr>
        <p:txBody>
          <a:bodyPr>
            <a:normAutofit/>
          </a:bodyPr>
          <a:lstStyle/>
          <a:p>
            <a:r>
              <a:rPr lang="en-US" altLang="ko-KR" sz="2000" dirty="0"/>
              <a:t>Long-term dependency problem</a:t>
            </a:r>
          </a:p>
          <a:p>
            <a:pPr lvl="1"/>
            <a:r>
              <a:rPr lang="en-US" altLang="ko-KR" sz="1800" dirty="0"/>
              <a:t>One hidden state is not enough</a:t>
            </a:r>
          </a:p>
          <a:p>
            <a:pPr lvl="1"/>
            <a:endParaRPr lang="en-US" altLang="ko-KR" sz="1800" dirty="0"/>
          </a:p>
          <a:p>
            <a:r>
              <a:rPr lang="en-US" altLang="ko-KR" sz="2100" dirty="0"/>
              <a:t>Sequential Computation</a:t>
            </a:r>
          </a:p>
          <a:p>
            <a:pPr lvl="1"/>
            <a:r>
              <a:rPr lang="en-US" altLang="ko-KR" sz="1600" dirty="0"/>
              <a:t>Transformer reduce to a constant number of </a:t>
            </a:r>
            <a:r>
              <a:rPr lang="en-US" altLang="ko-KR" sz="1600" dirty="0" err="1"/>
              <a:t>operationw</a:t>
            </a:r>
            <a:endParaRPr lang="en-US" altLang="ko-KR" sz="1600" dirty="0"/>
          </a:p>
        </p:txBody>
      </p:sp>
      <p:sp>
        <p:nvSpPr>
          <p:cNvPr id="4" name="슬라이드 번호 개체 틀 3">
            <a:extLst>
              <a:ext uri="{FF2B5EF4-FFF2-40B4-BE49-F238E27FC236}">
                <a16:creationId xmlns:a16="http://schemas.microsoft.com/office/drawing/2014/main" id="{8F7165F5-8BBB-36FD-379F-45955B358D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pic>
        <p:nvPicPr>
          <p:cNvPr id="5" name="Picture 2">
            <a:extLst>
              <a:ext uri="{FF2B5EF4-FFF2-40B4-BE49-F238E27FC236}">
                <a16:creationId xmlns:a16="http://schemas.microsoft.com/office/drawing/2014/main" id="{F1448D1C-F24F-1F8D-0DBE-BC31A6C200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6500" y="4071305"/>
            <a:ext cx="8074655" cy="25351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353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8D1A8C3-05E8-3B47-EDE4-E1B4C9AD9E12}"/>
              </a:ext>
            </a:extLst>
          </p:cNvPr>
          <p:cNvSpPr>
            <a:spLocks noGrp="1"/>
          </p:cNvSpPr>
          <p:nvPr>
            <p:ph type="title"/>
          </p:nvPr>
        </p:nvSpPr>
        <p:spPr>
          <a:xfrm>
            <a:off x="581192" y="882650"/>
            <a:ext cx="11029616" cy="1008226"/>
          </a:xfrm>
        </p:spPr>
        <p:txBody>
          <a:bodyPr/>
          <a:lstStyle/>
          <a:p>
            <a:r>
              <a:rPr lang="en-US" altLang="ko-KR" b="1" dirty="0"/>
              <a:t>What is Attention?</a:t>
            </a:r>
            <a:br>
              <a:rPr lang="en-US" altLang="ko-KR" b="1" dirty="0"/>
            </a:br>
            <a:endParaRPr lang="ko-KR" altLang="en-US" b="1" dirty="0"/>
          </a:p>
        </p:txBody>
      </p:sp>
      <p:sp>
        <p:nvSpPr>
          <p:cNvPr id="3" name="텍스트 개체 틀 2">
            <a:extLst>
              <a:ext uri="{FF2B5EF4-FFF2-40B4-BE49-F238E27FC236}">
                <a16:creationId xmlns:a16="http://schemas.microsoft.com/office/drawing/2014/main" id="{F269B128-A938-0A05-3F93-CB8420205969}"/>
              </a:ext>
            </a:extLst>
          </p:cNvPr>
          <p:cNvSpPr>
            <a:spLocks noGrp="1"/>
          </p:cNvSpPr>
          <p:nvPr>
            <p:ph type="body" idx="1"/>
          </p:nvPr>
        </p:nvSpPr>
        <p:spPr>
          <a:xfrm>
            <a:off x="581192" y="2403381"/>
            <a:ext cx="4874376" cy="2051238"/>
          </a:xfrm>
        </p:spPr>
        <p:txBody>
          <a:bodyPr>
            <a:normAutofit/>
          </a:bodyPr>
          <a:lstStyle/>
          <a:p>
            <a:r>
              <a:rPr lang="en-US" altLang="ko-KR" sz="2400" dirty="0"/>
              <a:t>Attention is an indicator</a:t>
            </a:r>
          </a:p>
          <a:p>
            <a:endParaRPr lang="en-US" altLang="ko-KR" sz="2400" dirty="0"/>
          </a:p>
          <a:p>
            <a:r>
              <a:rPr lang="en-US" altLang="ko-KR" sz="2400" dirty="0"/>
              <a:t>We can find relevance between each word</a:t>
            </a:r>
          </a:p>
          <a:p>
            <a:endParaRPr lang="en-US" altLang="ko-KR" sz="2400" dirty="0"/>
          </a:p>
          <a:p>
            <a:endParaRPr lang="en-US" altLang="ko-KR" sz="2400" dirty="0"/>
          </a:p>
        </p:txBody>
      </p:sp>
      <p:sp>
        <p:nvSpPr>
          <p:cNvPr id="4" name="슬라이드 번호 개체 틀 3">
            <a:extLst>
              <a:ext uri="{FF2B5EF4-FFF2-40B4-BE49-F238E27FC236}">
                <a16:creationId xmlns:a16="http://schemas.microsoft.com/office/drawing/2014/main" id="{8F7165F5-8BBB-36FD-379F-45955B358D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pic>
        <p:nvPicPr>
          <p:cNvPr id="7" name="그림 6">
            <a:extLst>
              <a:ext uri="{FF2B5EF4-FFF2-40B4-BE49-F238E27FC236}">
                <a16:creationId xmlns:a16="http://schemas.microsoft.com/office/drawing/2014/main" id="{D3A9F1B6-1DD5-50E4-8ABF-16BC575DD4DA}"/>
              </a:ext>
            </a:extLst>
          </p:cNvPr>
          <p:cNvPicPr>
            <a:picLocks noChangeAspect="1"/>
          </p:cNvPicPr>
          <p:nvPr/>
        </p:nvPicPr>
        <p:blipFill>
          <a:blip r:embed="rId3"/>
          <a:stretch>
            <a:fillRect/>
          </a:stretch>
        </p:blipFill>
        <p:spPr>
          <a:xfrm>
            <a:off x="5455568" y="921147"/>
            <a:ext cx="5799640" cy="5502767"/>
          </a:xfrm>
          <a:prstGeom prst="rect">
            <a:avLst/>
          </a:prstGeom>
        </p:spPr>
      </p:pic>
    </p:spTree>
    <p:extLst>
      <p:ext uri="{BB962C8B-B14F-4D97-AF65-F5344CB8AC3E}">
        <p14:creationId xmlns:p14="http://schemas.microsoft.com/office/powerpoint/2010/main" val="1435790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5C18CA5-9A95-0787-C62F-C8EFA0BA0C4E}"/>
              </a:ext>
            </a:extLst>
          </p:cNvPr>
          <p:cNvSpPr>
            <a:spLocks noGrp="1"/>
          </p:cNvSpPr>
          <p:nvPr>
            <p:ph type="title"/>
          </p:nvPr>
        </p:nvSpPr>
        <p:spPr>
          <a:xfrm>
            <a:off x="581194" y="742358"/>
            <a:ext cx="11029616" cy="988332"/>
          </a:xfrm>
        </p:spPr>
        <p:txBody>
          <a:bodyPr/>
          <a:lstStyle/>
          <a:p>
            <a:r>
              <a:rPr lang="en-US" altLang="ko-KR" b="1" dirty="0"/>
              <a:t>How Attention mechanism works?</a:t>
            </a:r>
            <a:br>
              <a:rPr lang="en-US" altLang="ko-KR" b="1" dirty="0"/>
            </a:br>
            <a:endParaRPr lang="ko-KR" altLang="en-US" b="1" dirty="0"/>
          </a:p>
        </p:txBody>
      </p:sp>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
        <p:nvSpPr>
          <p:cNvPr id="8" name="TextBox 7">
            <a:extLst>
              <a:ext uri="{FF2B5EF4-FFF2-40B4-BE49-F238E27FC236}">
                <a16:creationId xmlns:a16="http://schemas.microsoft.com/office/drawing/2014/main" id="{8D03C0D8-9101-F4C2-7C3B-7ABD9C475EE1}"/>
              </a:ext>
            </a:extLst>
          </p:cNvPr>
          <p:cNvSpPr txBox="1"/>
          <p:nvPr/>
        </p:nvSpPr>
        <p:spPr>
          <a:xfrm>
            <a:off x="7688580" y="2044700"/>
            <a:ext cx="3587419" cy="1323439"/>
          </a:xfrm>
          <a:prstGeom prst="rect">
            <a:avLst/>
          </a:prstGeom>
          <a:noFill/>
        </p:spPr>
        <p:txBody>
          <a:bodyPr wrap="square" rtlCol="0">
            <a:spAutoFit/>
          </a:bodyPr>
          <a:lstStyle/>
          <a:p>
            <a:r>
              <a:rPr lang="en-US" altLang="ko-KR" sz="2000" dirty="0"/>
              <a:t>1. Create three vectors Q,K,V</a:t>
            </a:r>
          </a:p>
          <a:p>
            <a:endParaRPr lang="en-US" altLang="ko-KR" sz="2000" dirty="0"/>
          </a:p>
          <a:p>
            <a:r>
              <a:rPr lang="en-US" altLang="ko-KR" sz="2000" dirty="0"/>
              <a:t>2. Calculate with the following formular </a:t>
            </a:r>
            <a:endParaRPr lang="ko-KR" altLang="en-US" sz="2000" dirty="0"/>
          </a:p>
        </p:txBody>
      </p:sp>
      <p:pic>
        <p:nvPicPr>
          <p:cNvPr id="28" name="그림 27">
            <a:extLst>
              <a:ext uri="{FF2B5EF4-FFF2-40B4-BE49-F238E27FC236}">
                <a16:creationId xmlns:a16="http://schemas.microsoft.com/office/drawing/2014/main" id="{F635001A-2DCE-0060-DEA3-203EC56C5063}"/>
              </a:ext>
            </a:extLst>
          </p:cNvPr>
          <p:cNvPicPr>
            <a:picLocks noChangeAspect="1"/>
          </p:cNvPicPr>
          <p:nvPr/>
        </p:nvPicPr>
        <p:blipFill>
          <a:blip r:embed="rId3"/>
          <a:stretch>
            <a:fillRect/>
          </a:stretch>
        </p:blipFill>
        <p:spPr>
          <a:xfrm>
            <a:off x="404084" y="2044700"/>
            <a:ext cx="6968217" cy="3634181"/>
          </a:xfrm>
          <a:prstGeom prst="rect">
            <a:avLst/>
          </a:prstGeom>
        </p:spPr>
      </p:pic>
    </p:spTree>
    <p:extLst>
      <p:ext uri="{BB962C8B-B14F-4D97-AF65-F5344CB8AC3E}">
        <p14:creationId xmlns:p14="http://schemas.microsoft.com/office/powerpoint/2010/main" val="591673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5C18CA5-9A95-0787-C62F-C8EFA0BA0C4E}"/>
              </a:ext>
            </a:extLst>
          </p:cNvPr>
          <p:cNvSpPr>
            <a:spLocks noGrp="1"/>
          </p:cNvSpPr>
          <p:nvPr>
            <p:ph type="title"/>
          </p:nvPr>
        </p:nvSpPr>
        <p:spPr>
          <a:xfrm>
            <a:off x="581194" y="742358"/>
            <a:ext cx="11029616" cy="988332"/>
          </a:xfrm>
        </p:spPr>
        <p:txBody>
          <a:bodyPr/>
          <a:lstStyle/>
          <a:p>
            <a:r>
              <a:rPr lang="en-US" altLang="ko-KR" b="1" dirty="0"/>
              <a:t>How Attention mechanism works?</a:t>
            </a:r>
            <a:br>
              <a:rPr lang="en-US" altLang="ko-KR" b="1" dirty="0"/>
            </a:br>
            <a:endParaRPr lang="ko-KR" altLang="en-US" b="1" dirty="0"/>
          </a:p>
        </p:txBody>
      </p:sp>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grpSp>
        <p:nvGrpSpPr>
          <p:cNvPr id="6" name="그룹 5">
            <a:extLst>
              <a:ext uri="{FF2B5EF4-FFF2-40B4-BE49-F238E27FC236}">
                <a16:creationId xmlns:a16="http://schemas.microsoft.com/office/drawing/2014/main" id="{3B9818E8-CB4C-7E53-0B02-1444C7DBA938}"/>
              </a:ext>
            </a:extLst>
          </p:cNvPr>
          <p:cNvGrpSpPr/>
          <p:nvPr/>
        </p:nvGrpSpPr>
        <p:grpSpPr>
          <a:xfrm>
            <a:off x="564413" y="1730604"/>
            <a:ext cx="6968544" cy="3737389"/>
            <a:chOff x="783890" y="1943101"/>
            <a:chExt cx="7820440" cy="4139214"/>
          </a:xfrm>
        </p:grpSpPr>
        <p:pic>
          <p:nvPicPr>
            <p:cNvPr id="1026" name="Picture 2" descr="post-thumbnail">
              <a:extLst>
                <a:ext uri="{FF2B5EF4-FFF2-40B4-BE49-F238E27FC236}">
                  <a16:creationId xmlns:a16="http://schemas.microsoft.com/office/drawing/2014/main" id="{B018FDE9-A854-62B1-20A9-6A417DB1E3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3890" y="1943101"/>
              <a:ext cx="7226253" cy="413921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21FE9215-86E0-2BB5-55EF-0AB66707EB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82449" y="4536488"/>
              <a:ext cx="5621881" cy="1108047"/>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TextBox 7">
            <a:extLst>
              <a:ext uri="{FF2B5EF4-FFF2-40B4-BE49-F238E27FC236}">
                <a16:creationId xmlns:a16="http://schemas.microsoft.com/office/drawing/2014/main" id="{8D03C0D8-9101-F4C2-7C3B-7ABD9C475EE1}"/>
              </a:ext>
            </a:extLst>
          </p:cNvPr>
          <p:cNvSpPr txBox="1"/>
          <p:nvPr/>
        </p:nvSpPr>
        <p:spPr>
          <a:xfrm>
            <a:off x="7670761" y="2040570"/>
            <a:ext cx="3587419" cy="1323439"/>
          </a:xfrm>
          <a:prstGeom prst="rect">
            <a:avLst/>
          </a:prstGeom>
          <a:noFill/>
        </p:spPr>
        <p:txBody>
          <a:bodyPr wrap="square" rtlCol="0">
            <a:spAutoFit/>
          </a:bodyPr>
          <a:lstStyle/>
          <a:p>
            <a:r>
              <a:rPr lang="en-US" altLang="ko-KR" sz="2000" dirty="0"/>
              <a:t>1. Create three vectors Q,K,V</a:t>
            </a:r>
          </a:p>
          <a:p>
            <a:endParaRPr lang="en-US" altLang="ko-KR" sz="2000" dirty="0"/>
          </a:p>
          <a:p>
            <a:r>
              <a:rPr lang="en-US" altLang="ko-KR" sz="2000" dirty="0"/>
              <a:t>2. Calculate with the following formular </a:t>
            </a:r>
            <a:endParaRPr lang="ko-KR" altLang="en-US" sz="2000" dirty="0"/>
          </a:p>
        </p:txBody>
      </p:sp>
      <p:grpSp>
        <p:nvGrpSpPr>
          <p:cNvPr id="23" name="그룹 22">
            <a:extLst>
              <a:ext uri="{FF2B5EF4-FFF2-40B4-BE49-F238E27FC236}">
                <a16:creationId xmlns:a16="http://schemas.microsoft.com/office/drawing/2014/main" id="{56555892-CE44-FF28-88F9-0F3A43F88235}"/>
              </a:ext>
            </a:extLst>
          </p:cNvPr>
          <p:cNvGrpSpPr/>
          <p:nvPr/>
        </p:nvGrpSpPr>
        <p:grpSpPr>
          <a:xfrm>
            <a:off x="8200497" y="4261506"/>
            <a:ext cx="3587419" cy="2299632"/>
            <a:chOff x="7706998" y="3652615"/>
            <a:chExt cx="3994372" cy="2559253"/>
          </a:xfrm>
        </p:grpSpPr>
        <p:pic>
          <p:nvPicPr>
            <p:cNvPr id="1032" name="Picture 8">
              <a:extLst>
                <a:ext uri="{FF2B5EF4-FFF2-40B4-BE49-F238E27FC236}">
                  <a16:creationId xmlns:a16="http://schemas.microsoft.com/office/drawing/2014/main" id="{2F29DCD7-DB5A-12B8-7F8B-DFCD359BD08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06998" y="3987054"/>
              <a:ext cx="3337221" cy="22248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DD5B4DCF-CDD0-9A16-F709-5629D5B8B3F4}"/>
                </a:ext>
              </a:extLst>
            </p:cNvPr>
            <p:cNvSpPr txBox="1"/>
            <p:nvPr/>
          </p:nvSpPr>
          <p:spPr>
            <a:xfrm>
              <a:off x="9040667" y="3652615"/>
              <a:ext cx="1826141" cy="307777"/>
            </a:xfrm>
            <a:prstGeom prst="rect">
              <a:avLst/>
            </a:prstGeom>
            <a:noFill/>
          </p:spPr>
          <p:txBody>
            <a:bodyPr wrap="none" rtlCol="0">
              <a:spAutoFit/>
            </a:bodyPr>
            <a:lstStyle/>
            <a:p>
              <a:r>
                <a:rPr lang="en-US" altLang="ko-KR" dirty="0"/>
                <a:t>Sigmoid(1d </a:t>
              </a:r>
              <a:r>
                <a:rPr lang="en-US" altLang="ko-KR" dirty="0" err="1"/>
                <a:t>softmax</a:t>
              </a:r>
              <a:r>
                <a:rPr lang="en-US" altLang="ko-KR" dirty="0"/>
                <a:t>)</a:t>
              </a:r>
              <a:endParaRPr lang="ko-KR" altLang="en-US" dirty="0"/>
            </a:p>
          </p:txBody>
        </p:sp>
        <p:cxnSp>
          <p:nvCxnSpPr>
            <p:cNvPr id="11" name="직선 연결선 10">
              <a:extLst>
                <a:ext uri="{FF2B5EF4-FFF2-40B4-BE49-F238E27FC236}">
                  <a16:creationId xmlns:a16="http://schemas.microsoft.com/office/drawing/2014/main" id="{FB437164-E726-BCBD-6EEC-CEE26EC70E06}"/>
                </a:ext>
              </a:extLst>
            </p:cNvPr>
            <p:cNvCxnSpPr/>
            <p:nvPr/>
          </p:nvCxnSpPr>
          <p:spPr>
            <a:xfrm flipV="1">
              <a:off x="9193529" y="4760615"/>
              <a:ext cx="377952" cy="469392"/>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직선 연결선 16">
              <a:extLst>
                <a:ext uri="{FF2B5EF4-FFF2-40B4-BE49-F238E27FC236}">
                  <a16:creationId xmlns:a16="http://schemas.microsoft.com/office/drawing/2014/main" id="{E48EC6B9-89DB-3B6A-D338-81C3087B1AFD}"/>
                </a:ext>
              </a:extLst>
            </p:cNvPr>
            <p:cNvCxnSpPr/>
            <p:nvPr/>
          </p:nvCxnSpPr>
          <p:spPr>
            <a:xfrm flipV="1">
              <a:off x="9669017" y="4138823"/>
              <a:ext cx="469392" cy="310896"/>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 name="직선 연결선 20">
              <a:extLst>
                <a:ext uri="{FF2B5EF4-FFF2-40B4-BE49-F238E27FC236}">
                  <a16:creationId xmlns:a16="http://schemas.microsoft.com/office/drawing/2014/main" id="{6B3B1D94-E3D6-2BC7-4404-70B17B07FD16}"/>
                </a:ext>
              </a:extLst>
            </p:cNvPr>
            <p:cNvCxnSpPr/>
            <p:nvPr/>
          </p:nvCxnSpPr>
          <p:spPr>
            <a:xfrm>
              <a:off x="10552937" y="4120535"/>
              <a:ext cx="491282"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80501EDA-EF6A-BF96-667A-9866372CD1A6}"/>
                </a:ext>
              </a:extLst>
            </p:cNvPr>
            <p:cNvSpPr txBox="1"/>
            <p:nvPr/>
          </p:nvSpPr>
          <p:spPr>
            <a:xfrm>
              <a:off x="10679937" y="4147198"/>
              <a:ext cx="1021433" cy="307777"/>
            </a:xfrm>
            <a:prstGeom prst="rect">
              <a:avLst/>
            </a:prstGeom>
            <a:noFill/>
          </p:spPr>
          <p:txBody>
            <a:bodyPr wrap="none" rtlCol="0">
              <a:spAutoFit/>
            </a:bodyPr>
            <a:lstStyle/>
            <a:p>
              <a:r>
                <a:rPr lang="en-US" altLang="ko-KR" dirty="0">
                  <a:solidFill>
                    <a:srgbClr val="FF0000"/>
                  </a:solidFill>
                </a:rPr>
                <a:t>Vanishing!</a:t>
              </a:r>
              <a:endParaRPr lang="ko-KR" altLang="en-US" dirty="0">
                <a:solidFill>
                  <a:srgbClr val="FF0000"/>
                </a:solidFill>
              </a:endParaRPr>
            </a:p>
          </p:txBody>
        </p:sp>
      </p:grpSp>
    </p:spTree>
    <p:extLst>
      <p:ext uri="{BB962C8B-B14F-4D97-AF65-F5344CB8AC3E}">
        <p14:creationId xmlns:p14="http://schemas.microsoft.com/office/powerpoint/2010/main" val="1888962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a:xfrm>
            <a:off x="12260100" y="6360414"/>
            <a:ext cx="1052510" cy="365125"/>
          </a:xfrm>
        </p:spPr>
        <p:txBody>
          <a:bodyPr/>
          <a:lstStyle/>
          <a:p>
            <a:pPr marL="0" lvl="0" indent="0" algn="r" rtl="0">
              <a:spcBef>
                <a:spcPts val="0"/>
              </a:spcBef>
              <a:spcAft>
                <a:spcPts val="0"/>
              </a:spcAft>
              <a:buNone/>
            </a:pPr>
            <a:fld id="{00000000-1234-1234-1234-123412341234}" type="slidenum">
              <a:rPr lang="en-US" smtClean="0"/>
              <a:t>8</a:t>
            </a:fld>
            <a:endParaRPr lang="en-US"/>
          </a:p>
        </p:txBody>
      </p:sp>
      <p:pic>
        <p:nvPicPr>
          <p:cNvPr id="3074" name="Picture 2">
            <a:extLst>
              <a:ext uri="{FF2B5EF4-FFF2-40B4-BE49-F238E27FC236}">
                <a16:creationId xmlns:a16="http://schemas.microsoft.com/office/drawing/2014/main" id="{2FED5477-047F-A697-F463-4FC57F24E2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81306" y="922703"/>
            <a:ext cx="7429500" cy="40957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2A5D8DB1-F988-8FCC-8E3A-D533021FA9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194" y="4600693"/>
            <a:ext cx="8134521" cy="1668854"/>
          </a:xfrm>
          <a:prstGeom prst="rect">
            <a:avLst/>
          </a:prstGeom>
          <a:noFill/>
          <a:extLst>
            <a:ext uri="{909E8E84-426E-40DD-AFC4-6F175D3DCCD1}">
              <a14:hiddenFill xmlns:a14="http://schemas.microsoft.com/office/drawing/2010/main">
                <a:solidFill>
                  <a:srgbClr val="FFFFFF"/>
                </a:solidFill>
              </a14:hiddenFill>
            </a:ext>
          </a:extLst>
        </p:spPr>
      </p:pic>
      <p:sp>
        <p:nvSpPr>
          <p:cNvPr id="3" name="제목 1">
            <a:extLst>
              <a:ext uri="{FF2B5EF4-FFF2-40B4-BE49-F238E27FC236}">
                <a16:creationId xmlns:a16="http://schemas.microsoft.com/office/drawing/2014/main" id="{E9B30950-C2E0-E043-6368-891CB47B15B1}"/>
              </a:ext>
            </a:extLst>
          </p:cNvPr>
          <p:cNvSpPr>
            <a:spLocks noGrp="1"/>
          </p:cNvSpPr>
          <p:nvPr>
            <p:ph type="title"/>
          </p:nvPr>
        </p:nvSpPr>
        <p:spPr>
          <a:xfrm>
            <a:off x="581194" y="742358"/>
            <a:ext cx="11029616" cy="988332"/>
          </a:xfrm>
        </p:spPr>
        <p:txBody>
          <a:bodyPr/>
          <a:lstStyle/>
          <a:p>
            <a:r>
              <a:rPr lang="en-US" altLang="ko-KR" b="1" dirty="0"/>
              <a:t>Add a Parallelism</a:t>
            </a:r>
            <a:br>
              <a:rPr lang="en-US" altLang="ko-KR" b="1" dirty="0"/>
            </a:br>
            <a:endParaRPr lang="ko-KR" altLang="en-US" b="1" dirty="0"/>
          </a:p>
        </p:txBody>
      </p:sp>
      <p:sp>
        <p:nvSpPr>
          <p:cNvPr id="4" name="화살표: 오른쪽 3">
            <a:extLst>
              <a:ext uri="{FF2B5EF4-FFF2-40B4-BE49-F238E27FC236}">
                <a16:creationId xmlns:a16="http://schemas.microsoft.com/office/drawing/2014/main" id="{D32972F4-8989-9152-5C37-44E4F18D80D8}"/>
              </a:ext>
            </a:extLst>
          </p:cNvPr>
          <p:cNvSpPr/>
          <p:nvPr/>
        </p:nvSpPr>
        <p:spPr>
          <a:xfrm>
            <a:off x="7045377" y="2683239"/>
            <a:ext cx="1092890" cy="86255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752649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슬라이드 번호 개체 틀 4">
            <a:extLst>
              <a:ext uri="{FF2B5EF4-FFF2-40B4-BE49-F238E27FC236}">
                <a16:creationId xmlns:a16="http://schemas.microsoft.com/office/drawing/2014/main" id="{C8120543-3151-E55E-D765-C1185079ABCF}"/>
              </a:ext>
            </a:extLst>
          </p:cNvPr>
          <p:cNvSpPr>
            <a:spLocks noGrp="1"/>
          </p:cNvSpPr>
          <p:nvPr>
            <p:ph type="sldNum" idx="12"/>
          </p:nvPr>
        </p:nvSpPr>
        <p:spPr>
          <a:xfrm>
            <a:off x="12260100" y="6360414"/>
            <a:ext cx="1052510" cy="365125"/>
          </a:xfrm>
        </p:spPr>
        <p:txBody>
          <a:bodyPr/>
          <a:lstStyle/>
          <a:p>
            <a:pPr marL="0" lvl="0" indent="0" algn="r" rtl="0">
              <a:spcBef>
                <a:spcPts val="0"/>
              </a:spcBef>
              <a:spcAft>
                <a:spcPts val="0"/>
              </a:spcAft>
              <a:buNone/>
            </a:pPr>
            <a:fld id="{00000000-1234-1234-1234-123412341234}" type="slidenum">
              <a:rPr lang="en-US" smtClean="0"/>
              <a:t>9</a:t>
            </a:fld>
            <a:endParaRPr lang="en-US"/>
          </a:p>
        </p:txBody>
      </p:sp>
      <p:sp>
        <p:nvSpPr>
          <p:cNvPr id="3" name="제목 1">
            <a:extLst>
              <a:ext uri="{FF2B5EF4-FFF2-40B4-BE49-F238E27FC236}">
                <a16:creationId xmlns:a16="http://schemas.microsoft.com/office/drawing/2014/main" id="{E9B30950-C2E0-E043-6368-891CB47B15B1}"/>
              </a:ext>
            </a:extLst>
          </p:cNvPr>
          <p:cNvSpPr>
            <a:spLocks noGrp="1"/>
          </p:cNvSpPr>
          <p:nvPr>
            <p:ph type="title"/>
          </p:nvPr>
        </p:nvSpPr>
        <p:spPr>
          <a:xfrm>
            <a:off x="581194" y="742358"/>
            <a:ext cx="11029616" cy="988332"/>
          </a:xfrm>
        </p:spPr>
        <p:txBody>
          <a:bodyPr/>
          <a:lstStyle/>
          <a:p>
            <a:r>
              <a:rPr lang="en-US" altLang="ko-KR" b="1" dirty="0"/>
              <a:t>Add a Parallelism</a:t>
            </a:r>
            <a:br>
              <a:rPr lang="en-US" altLang="ko-KR" b="1" dirty="0"/>
            </a:br>
            <a:endParaRPr lang="ko-KR" altLang="en-US" b="1" dirty="0"/>
          </a:p>
        </p:txBody>
      </p:sp>
      <p:pic>
        <p:nvPicPr>
          <p:cNvPr id="8" name="그림 7">
            <a:extLst>
              <a:ext uri="{FF2B5EF4-FFF2-40B4-BE49-F238E27FC236}">
                <a16:creationId xmlns:a16="http://schemas.microsoft.com/office/drawing/2014/main" id="{D31E5FD1-B146-660B-E98E-B453B71BB865}"/>
              </a:ext>
            </a:extLst>
          </p:cNvPr>
          <p:cNvPicPr>
            <a:picLocks noChangeAspect="1"/>
          </p:cNvPicPr>
          <p:nvPr/>
        </p:nvPicPr>
        <p:blipFill>
          <a:blip r:embed="rId3"/>
          <a:stretch>
            <a:fillRect/>
          </a:stretch>
        </p:blipFill>
        <p:spPr>
          <a:xfrm>
            <a:off x="4766618" y="683072"/>
            <a:ext cx="6371074" cy="5998239"/>
          </a:xfrm>
          <a:prstGeom prst="rect">
            <a:avLst/>
          </a:prstGeom>
        </p:spPr>
      </p:pic>
    </p:spTree>
    <p:extLst>
      <p:ext uri="{BB962C8B-B14F-4D97-AF65-F5344CB8AC3E}">
        <p14:creationId xmlns:p14="http://schemas.microsoft.com/office/powerpoint/2010/main" val="644345152"/>
      </p:ext>
    </p:extLst>
  </p:cSld>
  <p:clrMapOvr>
    <a:masterClrMapping/>
  </p:clrMapOvr>
</p:sld>
</file>

<file path=ppt/theme/theme1.xml><?xml version="1.0" encoding="utf-8"?>
<a:theme xmlns:a="http://schemas.openxmlformats.org/drawingml/2006/main" name="DividendVTI">
  <a:themeElements>
    <a:clrScheme name="Blue II">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1079</TotalTime>
  <Words>1214</Words>
  <Application>Microsoft Office PowerPoint</Application>
  <PresentationFormat>와이드스크린</PresentationFormat>
  <Paragraphs>151</Paragraphs>
  <Slides>16</Slides>
  <Notes>15</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16</vt:i4>
      </vt:variant>
    </vt:vector>
  </HeadingPairs>
  <TitlesOfParts>
    <vt:vector size="23" baseType="lpstr">
      <vt:lpstr>Söhne</vt:lpstr>
      <vt:lpstr>Libre Franklin</vt:lpstr>
      <vt:lpstr>Malgun Gothic</vt:lpstr>
      <vt:lpstr>Calibri</vt:lpstr>
      <vt:lpstr>Noto Sans Symbols</vt:lpstr>
      <vt:lpstr>Arial</vt:lpstr>
      <vt:lpstr>DividendVTI</vt:lpstr>
      <vt:lpstr>Attention Is All You Need</vt:lpstr>
      <vt:lpstr>Index </vt:lpstr>
      <vt:lpstr>Timeline of Attention mechanism </vt:lpstr>
      <vt:lpstr>Why Attention? </vt:lpstr>
      <vt:lpstr>What is Attention? </vt:lpstr>
      <vt:lpstr>How Attention mechanism works? </vt:lpstr>
      <vt:lpstr>How Attention mechanism works? </vt:lpstr>
      <vt:lpstr>Add a Parallelism </vt:lpstr>
      <vt:lpstr>Add a Parallelism </vt:lpstr>
      <vt:lpstr> Model Architecture </vt:lpstr>
      <vt:lpstr> Model Architecture </vt:lpstr>
      <vt:lpstr> Model Architecture </vt:lpstr>
      <vt:lpstr>Self attention   vs Cross attention</vt:lpstr>
      <vt:lpstr>   Positional Encoding </vt:lpstr>
      <vt:lpstr>Result with  various hyper-parameters</vt:lpstr>
      <vt:lpstr> Discussion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Transformer Architecture</dc:title>
  <cp:lastModifiedBy>윤 성민</cp:lastModifiedBy>
  <cp:revision>2</cp:revision>
  <dcterms:created xsi:type="dcterms:W3CDTF">2020-04-01T03:49:42Z</dcterms:created>
  <dcterms:modified xsi:type="dcterms:W3CDTF">2023-08-01T07:58:59Z</dcterms:modified>
</cp:coreProperties>
</file>